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125"/>
  </p:handoutMasterIdLst>
  <p:sldIdLst>
    <p:sldId id="256" r:id="rId3"/>
    <p:sldId id="257" r:id="rId4"/>
    <p:sldId id="258" r:id="rId5"/>
    <p:sldId id="276" r:id="rId6"/>
    <p:sldId id="278" r:id="rId7"/>
    <p:sldId id="509" r:id="rId9"/>
    <p:sldId id="510" r:id="rId10"/>
    <p:sldId id="279" r:id="rId11"/>
    <p:sldId id="280" r:id="rId12"/>
    <p:sldId id="281" r:id="rId13"/>
    <p:sldId id="282" r:id="rId14"/>
    <p:sldId id="283" r:id="rId15"/>
    <p:sldId id="284" r:id="rId16"/>
    <p:sldId id="377" r:id="rId17"/>
    <p:sldId id="378" r:id="rId18"/>
    <p:sldId id="511" r:id="rId19"/>
    <p:sldId id="288" r:id="rId20"/>
    <p:sldId id="286" r:id="rId21"/>
    <p:sldId id="289" r:id="rId22"/>
    <p:sldId id="290" r:id="rId23"/>
    <p:sldId id="291" r:id="rId24"/>
    <p:sldId id="292" r:id="rId25"/>
    <p:sldId id="293" r:id="rId26"/>
    <p:sldId id="294" r:id="rId27"/>
    <p:sldId id="512" r:id="rId28"/>
    <p:sldId id="513" r:id="rId29"/>
    <p:sldId id="295" r:id="rId30"/>
    <p:sldId id="380" r:id="rId31"/>
    <p:sldId id="379" r:id="rId32"/>
    <p:sldId id="381" r:id="rId33"/>
    <p:sldId id="514" r:id="rId34"/>
    <p:sldId id="382" r:id="rId35"/>
    <p:sldId id="383" r:id="rId36"/>
    <p:sldId id="384" r:id="rId37"/>
    <p:sldId id="297" r:id="rId38"/>
    <p:sldId id="298" r:id="rId39"/>
    <p:sldId id="385" r:id="rId40"/>
    <p:sldId id="386" r:id="rId41"/>
    <p:sldId id="387" r:id="rId42"/>
    <p:sldId id="300" r:id="rId43"/>
    <p:sldId id="388" r:id="rId44"/>
    <p:sldId id="389" r:id="rId45"/>
    <p:sldId id="390" r:id="rId46"/>
    <p:sldId id="391" r:id="rId47"/>
    <p:sldId id="392" r:id="rId48"/>
    <p:sldId id="395" r:id="rId49"/>
    <p:sldId id="396" r:id="rId50"/>
    <p:sldId id="308" r:id="rId51"/>
    <p:sldId id="366" r:id="rId52"/>
    <p:sldId id="367" r:id="rId53"/>
    <p:sldId id="309" r:id="rId54"/>
    <p:sldId id="310" r:id="rId55"/>
    <p:sldId id="311" r:id="rId56"/>
    <p:sldId id="312" r:id="rId57"/>
    <p:sldId id="313" r:id="rId58"/>
    <p:sldId id="370" r:id="rId59"/>
    <p:sldId id="515" r:id="rId60"/>
    <p:sldId id="314" r:id="rId61"/>
    <p:sldId id="315" r:id="rId62"/>
    <p:sldId id="316" r:id="rId63"/>
    <p:sldId id="373" r:id="rId64"/>
    <p:sldId id="317" r:id="rId65"/>
    <p:sldId id="374"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97" r:id="rId80"/>
    <p:sldId id="398" r:id="rId81"/>
    <p:sldId id="399" r:id="rId82"/>
    <p:sldId id="333" r:id="rId83"/>
    <p:sldId id="400" r:id="rId84"/>
    <p:sldId id="401" r:id="rId85"/>
    <p:sldId id="402" r:id="rId86"/>
    <p:sldId id="403" r:id="rId87"/>
    <p:sldId id="337" r:id="rId88"/>
    <p:sldId id="404" r:id="rId89"/>
    <p:sldId id="334" r:id="rId90"/>
    <p:sldId id="475" r:id="rId91"/>
    <p:sldId id="476" r:id="rId92"/>
    <p:sldId id="477" r:id="rId93"/>
    <p:sldId id="335" r:id="rId94"/>
    <p:sldId id="479" r:id="rId95"/>
    <p:sldId id="336" r:id="rId96"/>
    <p:sldId id="478" r:id="rId97"/>
    <p:sldId id="338" r:id="rId98"/>
    <p:sldId id="339" r:id="rId99"/>
    <p:sldId id="340" r:id="rId100"/>
    <p:sldId id="341" r:id="rId101"/>
    <p:sldId id="405" r:id="rId102"/>
    <p:sldId id="406" r:id="rId103"/>
    <p:sldId id="407" r:id="rId104"/>
    <p:sldId id="408" r:id="rId105"/>
    <p:sldId id="409" r:id="rId106"/>
    <p:sldId id="410" r:id="rId107"/>
    <p:sldId id="350" r:id="rId108"/>
    <p:sldId id="351" r:id="rId109"/>
    <p:sldId id="352" r:id="rId110"/>
    <p:sldId id="353" r:id="rId111"/>
    <p:sldId id="354" r:id="rId112"/>
    <p:sldId id="355" r:id="rId113"/>
    <p:sldId id="356" r:id="rId114"/>
    <p:sldId id="357" r:id="rId115"/>
    <p:sldId id="358" r:id="rId116"/>
    <p:sldId id="359" r:id="rId117"/>
    <p:sldId id="360" r:id="rId118"/>
    <p:sldId id="361" r:id="rId119"/>
    <p:sldId id="371" r:id="rId120"/>
    <p:sldId id="411" r:id="rId121"/>
    <p:sldId id="364" r:id="rId122"/>
    <p:sldId id="365" r:id="rId123"/>
    <p:sldId id="375" r:id="rId1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00"/>
    <a:srgbClr val="FF9900"/>
    <a:srgbClr val="21C5FF"/>
    <a:srgbClr val="EE5B00"/>
    <a:srgbClr val="FF33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107" autoAdjust="0"/>
  </p:normalViewPr>
  <p:slideViewPr>
    <p:cSldViewPr>
      <p:cViewPr varScale="1">
        <p:scale>
          <a:sx n="74" d="100"/>
          <a:sy n="74" d="100"/>
        </p:scale>
        <p:origin x="62" y="235"/>
      </p:cViewPr>
      <p:guideLst>
        <p:guide orient="horz" pos="2205"/>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notesMaster" Target="notesMasters/notesMaster1.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8" Type="http://schemas.openxmlformats.org/officeDocument/2006/relationships/tableStyles" Target="tableStyles.xml"/><Relationship Id="rId127" Type="http://schemas.openxmlformats.org/officeDocument/2006/relationships/viewProps" Target="viewProps.xml"/><Relationship Id="rId126" Type="http://schemas.openxmlformats.org/officeDocument/2006/relationships/presProps" Target="presProps.xml"/><Relationship Id="rId125" Type="http://schemas.openxmlformats.org/officeDocument/2006/relationships/handoutMaster" Target="handoutMasters/handoutMaster1.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5C91476-F514-4F04-9C82-6CA1F0C3ECBF}" type="doc">
      <dgm:prSet loTypeId="urn:microsoft.com/office/officeart/2005/8/layout/orgChart1#1" loCatId="hierarchy" qsTypeId="urn:microsoft.com/office/officeart/2005/8/quickstyle/3d3#1" qsCatId="3D" csTypeId="urn:microsoft.com/office/officeart/2005/8/colors/colorful3#1" csCatId="colorful" phldr="1"/>
      <dgm:spPr/>
      <dgm:t>
        <a:bodyPr/>
        <a:lstStyle/>
        <a:p>
          <a:endParaRPr lang="zh-CN" altLang="en-US"/>
        </a:p>
      </dgm:t>
    </dgm:pt>
    <dgm:pt modelId="{EBEE1B90-BAB2-4BD0-8B53-6E4B854BDE1C}">
      <dgm:prSet phldrT="[文本]"/>
      <dgm:spPr/>
      <dgm:t>
        <a:bodyPr/>
        <a:lstStyle/>
        <a:p>
          <a:r>
            <a:rPr lang="zh-CN" altLang="en-US" dirty="0">
              <a:latin typeface="黑体" panose="02010609060101010101" pitchFamily="49" charset="-122"/>
              <a:ea typeface="黑体" panose="02010609060101010101" pitchFamily="49" charset="-122"/>
            </a:rPr>
            <a:t>导游服务的范围</a:t>
          </a:r>
        </a:p>
      </dgm:t>
    </dgm:pt>
    <dgm:pt modelId="{DDED0782-8125-4AEF-BDCA-69EFD7BA66E9}" cxnId="{CFC17219-330F-47F8-B921-BBFB42AF99B1}" type="parTrans">
      <dgm:prSet/>
      <dgm:spPr/>
      <dgm:t>
        <a:bodyPr/>
        <a:lstStyle/>
        <a:p>
          <a:endParaRPr lang="zh-CN" altLang="en-US"/>
        </a:p>
      </dgm:t>
    </dgm:pt>
    <dgm:pt modelId="{E4DD981D-60C7-4195-A0CC-84B575F804C0}" cxnId="{CFC17219-330F-47F8-B921-BBFB42AF99B1}" type="sibTrans">
      <dgm:prSet/>
      <dgm:spPr/>
      <dgm:t>
        <a:bodyPr/>
        <a:lstStyle/>
        <a:p>
          <a:endParaRPr lang="zh-CN" altLang="en-US"/>
        </a:p>
      </dgm:t>
    </dgm:pt>
    <dgm:pt modelId="{4C5E36F3-CCED-4F37-AE50-2A2439CFC3B2}">
      <dgm:prSet phldrT="[文本]"/>
      <dgm:spPr/>
      <dgm:t>
        <a:bodyPr/>
        <a:lstStyle/>
        <a:p>
          <a:r>
            <a:rPr lang="zh-CN" altLang="en-US" dirty="0">
              <a:latin typeface="黑体" panose="02010609060101010101" pitchFamily="49" charset="-122"/>
              <a:ea typeface="黑体" panose="02010609060101010101" pitchFamily="49" charset="-122"/>
            </a:rPr>
            <a:t>导游讲解服务</a:t>
          </a:r>
        </a:p>
      </dgm:t>
    </dgm:pt>
    <dgm:pt modelId="{5A21E262-4C8F-4AD0-B909-FD67CA895BF0}" cxnId="{AEF54A49-EA95-4E02-865F-CC345B115CB0}" type="parTrans">
      <dgm:prSet/>
      <dgm:spPr/>
      <dgm:t>
        <a:bodyPr/>
        <a:lstStyle/>
        <a:p>
          <a:endParaRPr lang="zh-CN" altLang="en-US"/>
        </a:p>
      </dgm:t>
    </dgm:pt>
    <dgm:pt modelId="{7D5BE771-2758-4B9F-A9CD-365434E9A75A}" cxnId="{AEF54A49-EA95-4E02-865F-CC345B115CB0}" type="sibTrans">
      <dgm:prSet/>
      <dgm:spPr/>
      <dgm:t>
        <a:bodyPr/>
        <a:lstStyle/>
        <a:p>
          <a:endParaRPr lang="zh-CN" altLang="en-US"/>
        </a:p>
      </dgm:t>
    </dgm:pt>
    <dgm:pt modelId="{9A8C612E-8CAF-4FF5-8054-847F1DA1ABA0}">
      <dgm:prSet phldrT="[文本]"/>
      <dgm:spPr/>
      <dgm:t>
        <a:bodyPr/>
        <a:lstStyle/>
        <a:p>
          <a:r>
            <a:rPr lang="zh-CN" altLang="en-US" dirty="0">
              <a:latin typeface="黑体" panose="02010609060101010101" pitchFamily="49" charset="-122"/>
              <a:ea typeface="黑体" panose="02010609060101010101" pitchFamily="49" charset="-122"/>
            </a:rPr>
            <a:t>旅行生活服务</a:t>
          </a:r>
        </a:p>
      </dgm:t>
    </dgm:pt>
    <dgm:pt modelId="{44601971-54CC-4B78-8E95-E0F2FDADF61E}" cxnId="{D96E9B2D-AB86-4A7B-89D5-B60E11FCDE68}" type="parTrans">
      <dgm:prSet/>
      <dgm:spPr/>
      <dgm:t>
        <a:bodyPr/>
        <a:lstStyle/>
        <a:p>
          <a:endParaRPr lang="zh-CN" altLang="en-US"/>
        </a:p>
      </dgm:t>
    </dgm:pt>
    <dgm:pt modelId="{9C0CFCCD-8808-4BDE-930B-6AFA73F04CC5}" cxnId="{D96E9B2D-AB86-4A7B-89D5-B60E11FCDE68}" type="sibTrans">
      <dgm:prSet/>
      <dgm:spPr/>
      <dgm:t>
        <a:bodyPr/>
        <a:lstStyle/>
        <a:p>
          <a:endParaRPr lang="zh-CN" altLang="en-US"/>
        </a:p>
      </dgm:t>
    </dgm:pt>
    <dgm:pt modelId="{BED8EA4C-20CA-49B9-9867-FE0FBD625773}">
      <dgm:prSet phldrT="[文本]"/>
      <dgm:spPr/>
      <dgm:t>
        <a:bodyPr/>
        <a:lstStyle/>
        <a:p>
          <a:r>
            <a:rPr lang="zh-CN" altLang="en-US" dirty="0">
              <a:latin typeface="黑体" panose="02010609060101010101" pitchFamily="49" charset="-122"/>
              <a:ea typeface="黑体" panose="02010609060101010101" pitchFamily="49" charset="-122"/>
            </a:rPr>
            <a:t>市内交通服务</a:t>
          </a:r>
        </a:p>
      </dgm:t>
    </dgm:pt>
    <dgm:pt modelId="{C98E9CA4-0AEE-4FD9-A4A9-0C03DE61E86F}" cxnId="{770CFA06-E9EF-4611-9975-71F3BA82E03D}" type="parTrans">
      <dgm:prSet/>
      <dgm:spPr/>
      <dgm:t>
        <a:bodyPr/>
        <a:lstStyle/>
        <a:p>
          <a:endParaRPr lang="zh-CN" altLang="en-US"/>
        </a:p>
      </dgm:t>
    </dgm:pt>
    <dgm:pt modelId="{0911BED7-2C50-417B-89A6-2CD9E94A4A0B}" cxnId="{770CFA06-E9EF-4611-9975-71F3BA82E03D}" type="sibTrans">
      <dgm:prSet/>
      <dgm:spPr/>
      <dgm:t>
        <a:bodyPr/>
        <a:lstStyle/>
        <a:p>
          <a:endParaRPr lang="zh-CN" altLang="en-US"/>
        </a:p>
      </dgm:t>
    </dgm:pt>
    <dgm:pt modelId="{495993AC-64DF-478F-97E9-9958CAB64175}" type="pres">
      <dgm:prSet presAssocID="{45C91476-F514-4F04-9C82-6CA1F0C3ECBF}" presName="hierChild1" presStyleCnt="0">
        <dgm:presLayoutVars>
          <dgm:orgChart val="1"/>
          <dgm:chPref val="1"/>
          <dgm:dir/>
          <dgm:animOne val="branch"/>
          <dgm:animLvl val="lvl"/>
          <dgm:resizeHandles/>
        </dgm:presLayoutVars>
      </dgm:prSet>
      <dgm:spPr/>
    </dgm:pt>
    <dgm:pt modelId="{561CACF8-E0DC-4349-AF30-313FA6FE1A1A}" type="pres">
      <dgm:prSet presAssocID="{EBEE1B90-BAB2-4BD0-8B53-6E4B854BDE1C}" presName="hierRoot1" presStyleCnt="0">
        <dgm:presLayoutVars>
          <dgm:hierBranch val="init"/>
        </dgm:presLayoutVars>
      </dgm:prSet>
      <dgm:spPr/>
    </dgm:pt>
    <dgm:pt modelId="{20C2179D-327F-40CB-B7D1-40C39EEAF85F}" type="pres">
      <dgm:prSet presAssocID="{EBEE1B90-BAB2-4BD0-8B53-6E4B854BDE1C}" presName="rootComposite1" presStyleCnt="0"/>
      <dgm:spPr/>
    </dgm:pt>
    <dgm:pt modelId="{652E0AA0-BB10-409D-8DF2-4B8FCB0B23A1}" type="pres">
      <dgm:prSet presAssocID="{EBEE1B90-BAB2-4BD0-8B53-6E4B854BDE1C}" presName="rootText1" presStyleLbl="node0" presStyleIdx="0" presStyleCnt="1">
        <dgm:presLayoutVars>
          <dgm:chPref val="3"/>
        </dgm:presLayoutVars>
      </dgm:prSet>
      <dgm:spPr/>
    </dgm:pt>
    <dgm:pt modelId="{CDF95EA0-204F-4B9A-BBC2-0F7CD17D3038}" type="pres">
      <dgm:prSet presAssocID="{EBEE1B90-BAB2-4BD0-8B53-6E4B854BDE1C}" presName="rootConnector1" presStyleLbl="node1" presStyleIdx="0" presStyleCnt="0"/>
      <dgm:spPr/>
    </dgm:pt>
    <dgm:pt modelId="{9EB7020C-61A5-4A73-8A91-831C407C5B5C}" type="pres">
      <dgm:prSet presAssocID="{EBEE1B90-BAB2-4BD0-8B53-6E4B854BDE1C}" presName="hierChild2" presStyleCnt="0"/>
      <dgm:spPr/>
    </dgm:pt>
    <dgm:pt modelId="{8AAE5D3F-32F1-4747-9AAE-A3402C1795C6}" type="pres">
      <dgm:prSet presAssocID="{5A21E262-4C8F-4AD0-B909-FD67CA895BF0}" presName="Name37" presStyleLbl="parChTrans1D2" presStyleIdx="0" presStyleCnt="3"/>
      <dgm:spPr/>
    </dgm:pt>
    <dgm:pt modelId="{74A53FBF-A136-4A4C-BA9C-5EB3D160D737}" type="pres">
      <dgm:prSet presAssocID="{4C5E36F3-CCED-4F37-AE50-2A2439CFC3B2}" presName="hierRoot2" presStyleCnt="0">
        <dgm:presLayoutVars>
          <dgm:hierBranch val="init"/>
        </dgm:presLayoutVars>
      </dgm:prSet>
      <dgm:spPr/>
    </dgm:pt>
    <dgm:pt modelId="{EB0F0100-BC65-492E-A7D9-39A5F8CFA5D6}" type="pres">
      <dgm:prSet presAssocID="{4C5E36F3-CCED-4F37-AE50-2A2439CFC3B2}" presName="rootComposite" presStyleCnt="0"/>
      <dgm:spPr/>
    </dgm:pt>
    <dgm:pt modelId="{7DDBA3E3-7759-40AE-A227-59EAD2922E66}" type="pres">
      <dgm:prSet presAssocID="{4C5E36F3-CCED-4F37-AE50-2A2439CFC3B2}" presName="rootText" presStyleLbl="node2" presStyleIdx="0" presStyleCnt="3">
        <dgm:presLayoutVars>
          <dgm:chPref val="3"/>
        </dgm:presLayoutVars>
      </dgm:prSet>
      <dgm:spPr/>
    </dgm:pt>
    <dgm:pt modelId="{B5C221BA-2545-46DE-A83E-9A191EFA5568}" type="pres">
      <dgm:prSet presAssocID="{4C5E36F3-CCED-4F37-AE50-2A2439CFC3B2}" presName="rootConnector" presStyleLbl="node2" presStyleIdx="0" presStyleCnt="3"/>
      <dgm:spPr/>
    </dgm:pt>
    <dgm:pt modelId="{DD54D86B-0AF7-40C1-98E7-D2264E64523B}" type="pres">
      <dgm:prSet presAssocID="{4C5E36F3-CCED-4F37-AE50-2A2439CFC3B2}" presName="hierChild4" presStyleCnt="0"/>
      <dgm:spPr/>
    </dgm:pt>
    <dgm:pt modelId="{A00B2B63-A23A-4926-8EEF-8401BCA10A59}" type="pres">
      <dgm:prSet presAssocID="{4C5E36F3-CCED-4F37-AE50-2A2439CFC3B2}" presName="hierChild5" presStyleCnt="0"/>
      <dgm:spPr/>
    </dgm:pt>
    <dgm:pt modelId="{D4DE9CC0-C1DC-4954-9A13-4BB2195DBC34}" type="pres">
      <dgm:prSet presAssocID="{44601971-54CC-4B78-8E95-E0F2FDADF61E}" presName="Name37" presStyleLbl="parChTrans1D2" presStyleIdx="1" presStyleCnt="3"/>
      <dgm:spPr/>
    </dgm:pt>
    <dgm:pt modelId="{49A534A8-3D71-44E4-B7C9-4FBAAA344BA4}" type="pres">
      <dgm:prSet presAssocID="{9A8C612E-8CAF-4FF5-8054-847F1DA1ABA0}" presName="hierRoot2" presStyleCnt="0">
        <dgm:presLayoutVars>
          <dgm:hierBranch val="init"/>
        </dgm:presLayoutVars>
      </dgm:prSet>
      <dgm:spPr/>
    </dgm:pt>
    <dgm:pt modelId="{F8C3184A-37E4-412F-B22E-9A37125E3C51}" type="pres">
      <dgm:prSet presAssocID="{9A8C612E-8CAF-4FF5-8054-847F1DA1ABA0}" presName="rootComposite" presStyleCnt="0"/>
      <dgm:spPr/>
    </dgm:pt>
    <dgm:pt modelId="{DD6628A7-91CA-4FB1-848A-084D043AD53B}" type="pres">
      <dgm:prSet presAssocID="{9A8C612E-8CAF-4FF5-8054-847F1DA1ABA0}" presName="rootText" presStyleLbl="node2" presStyleIdx="1" presStyleCnt="3">
        <dgm:presLayoutVars>
          <dgm:chPref val="3"/>
        </dgm:presLayoutVars>
      </dgm:prSet>
      <dgm:spPr/>
    </dgm:pt>
    <dgm:pt modelId="{A99025EB-4E7D-4445-9B1F-ED61A4C41972}" type="pres">
      <dgm:prSet presAssocID="{9A8C612E-8CAF-4FF5-8054-847F1DA1ABA0}" presName="rootConnector" presStyleLbl="node2" presStyleIdx="1" presStyleCnt="3"/>
      <dgm:spPr/>
    </dgm:pt>
    <dgm:pt modelId="{1DD93B1F-F4B5-470D-8FE2-08FBBBF72223}" type="pres">
      <dgm:prSet presAssocID="{9A8C612E-8CAF-4FF5-8054-847F1DA1ABA0}" presName="hierChild4" presStyleCnt="0"/>
      <dgm:spPr/>
    </dgm:pt>
    <dgm:pt modelId="{8CEA5177-F2F3-4761-BA53-1A08F109F7C7}" type="pres">
      <dgm:prSet presAssocID="{9A8C612E-8CAF-4FF5-8054-847F1DA1ABA0}" presName="hierChild5" presStyleCnt="0"/>
      <dgm:spPr/>
    </dgm:pt>
    <dgm:pt modelId="{20AABE45-48C8-45E4-B920-9E82EC22397D}" type="pres">
      <dgm:prSet presAssocID="{C98E9CA4-0AEE-4FD9-A4A9-0C03DE61E86F}" presName="Name37" presStyleLbl="parChTrans1D2" presStyleIdx="2" presStyleCnt="3"/>
      <dgm:spPr/>
    </dgm:pt>
    <dgm:pt modelId="{35F33E78-B6FB-4F6C-8110-86282AA13251}" type="pres">
      <dgm:prSet presAssocID="{BED8EA4C-20CA-49B9-9867-FE0FBD625773}" presName="hierRoot2" presStyleCnt="0">
        <dgm:presLayoutVars>
          <dgm:hierBranch val="init"/>
        </dgm:presLayoutVars>
      </dgm:prSet>
      <dgm:spPr/>
    </dgm:pt>
    <dgm:pt modelId="{114F69A2-061B-4E57-ACA1-478D471F84C2}" type="pres">
      <dgm:prSet presAssocID="{BED8EA4C-20CA-49B9-9867-FE0FBD625773}" presName="rootComposite" presStyleCnt="0"/>
      <dgm:spPr/>
    </dgm:pt>
    <dgm:pt modelId="{99F9846A-AD7F-443E-B4F0-D48ECDCB59C3}" type="pres">
      <dgm:prSet presAssocID="{BED8EA4C-20CA-49B9-9867-FE0FBD625773}" presName="rootText" presStyleLbl="node2" presStyleIdx="2" presStyleCnt="3">
        <dgm:presLayoutVars>
          <dgm:chPref val="3"/>
        </dgm:presLayoutVars>
      </dgm:prSet>
      <dgm:spPr/>
    </dgm:pt>
    <dgm:pt modelId="{0F4A7ABA-754B-4EA0-8811-01C3A9A8A141}" type="pres">
      <dgm:prSet presAssocID="{BED8EA4C-20CA-49B9-9867-FE0FBD625773}" presName="rootConnector" presStyleLbl="node2" presStyleIdx="2" presStyleCnt="3"/>
      <dgm:spPr/>
    </dgm:pt>
    <dgm:pt modelId="{5C0D81A0-D316-463F-A9E3-41936A1C43B4}" type="pres">
      <dgm:prSet presAssocID="{BED8EA4C-20CA-49B9-9867-FE0FBD625773}" presName="hierChild4" presStyleCnt="0"/>
      <dgm:spPr/>
    </dgm:pt>
    <dgm:pt modelId="{B9266653-FC5F-482B-BFEE-6438D2BA10EF}" type="pres">
      <dgm:prSet presAssocID="{BED8EA4C-20CA-49B9-9867-FE0FBD625773}" presName="hierChild5" presStyleCnt="0"/>
      <dgm:spPr/>
    </dgm:pt>
    <dgm:pt modelId="{7B101AAC-1D0E-4645-AD87-4386D6E1D86B}" type="pres">
      <dgm:prSet presAssocID="{EBEE1B90-BAB2-4BD0-8B53-6E4B854BDE1C}" presName="hierChild3" presStyleCnt="0"/>
      <dgm:spPr/>
    </dgm:pt>
  </dgm:ptLst>
  <dgm:cxnLst>
    <dgm:cxn modelId="{36186902-BE46-4079-9135-A006B83BE20F}" type="presOf" srcId="{5A21E262-4C8F-4AD0-B909-FD67CA895BF0}" destId="{8AAE5D3F-32F1-4747-9AAE-A3402C1795C6}" srcOrd="0" destOrd="0" presId="urn:microsoft.com/office/officeart/2005/8/layout/orgChart1#1"/>
    <dgm:cxn modelId="{770CFA06-E9EF-4611-9975-71F3BA82E03D}" srcId="{EBEE1B90-BAB2-4BD0-8B53-6E4B854BDE1C}" destId="{BED8EA4C-20CA-49B9-9867-FE0FBD625773}" srcOrd="2" destOrd="0" parTransId="{C98E9CA4-0AEE-4FD9-A4A9-0C03DE61E86F}" sibTransId="{0911BED7-2C50-417B-89A6-2CD9E94A4A0B}"/>
    <dgm:cxn modelId="{CFC17219-330F-47F8-B921-BBFB42AF99B1}" srcId="{45C91476-F514-4F04-9C82-6CA1F0C3ECBF}" destId="{EBEE1B90-BAB2-4BD0-8B53-6E4B854BDE1C}" srcOrd="0" destOrd="0" parTransId="{DDED0782-8125-4AEF-BDCA-69EFD7BA66E9}" sibTransId="{E4DD981D-60C7-4195-A0CC-84B575F804C0}"/>
    <dgm:cxn modelId="{3FCB4A1D-061D-4CF2-BF10-EA0C95C9ED1C}" type="presOf" srcId="{BED8EA4C-20CA-49B9-9867-FE0FBD625773}" destId="{0F4A7ABA-754B-4EA0-8811-01C3A9A8A141}" srcOrd="1" destOrd="0" presId="urn:microsoft.com/office/officeart/2005/8/layout/orgChart1#1"/>
    <dgm:cxn modelId="{D96E9B2D-AB86-4A7B-89D5-B60E11FCDE68}" srcId="{EBEE1B90-BAB2-4BD0-8B53-6E4B854BDE1C}" destId="{9A8C612E-8CAF-4FF5-8054-847F1DA1ABA0}" srcOrd="1" destOrd="0" parTransId="{44601971-54CC-4B78-8E95-E0F2FDADF61E}" sibTransId="{9C0CFCCD-8808-4BDE-930B-6AFA73F04CC5}"/>
    <dgm:cxn modelId="{E5FE9140-52E6-41DD-A26E-B5AB8B8E8D63}" type="presOf" srcId="{EBEE1B90-BAB2-4BD0-8B53-6E4B854BDE1C}" destId="{CDF95EA0-204F-4B9A-BBC2-0F7CD17D3038}" srcOrd="1" destOrd="0" presId="urn:microsoft.com/office/officeart/2005/8/layout/orgChart1#1"/>
    <dgm:cxn modelId="{C5169662-4F2C-4302-8749-74F47F9936E3}" type="presOf" srcId="{44601971-54CC-4B78-8E95-E0F2FDADF61E}" destId="{D4DE9CC0-C1DC-4954-9A13-4BB2195DBC34}" srcOrd="0" destOrd="0" presId="urn:microsoft.com/office/officeart/2005/8/layout/orgChart1#1"/>
    <dgm:cxn modelId="{52092547-0B8C-4FD4-9117-52277018209A}" type="presOf" srcId="{BED8EA4C-20CA-49B9-9867-FE0FBD625773}" destId="{99F9846A-AD7F-443E-B4F0-D48ECDCB59C3}" srcOrd="0" destOrd="0" presId="urn:microsoft.com/office/officeart/2005/8/layout/orgChart1#1"/>
    <dgm:cxn modelId="{4D99D267-9F65-4D5C-B99C-79E0AD5DC3C7}" type="presOf" srcId="{9A8C612E-8CAF-4FF5-8054-847F1DA1ABA0}" destId="{DD6628A7-91CA-4FB1-848A-084D043AD53B}" srcOrd="0" destOrd="0" presId="urn:microsoft.com/office/officeart/2005/8/layout/orgChart1#1"/>
    <dgm:cxn modelId="{AEF54A49-EA95-4E02-865F-CC345B115CB0}" srcId="{EBEE1B90-BAB2-4BD0-8B53-6E4B854BDE1C}" destId="{4C5E36F3-CCED-4F37-AE50-2A2439CFC3B2}" srcOrd="0" destOrd="0" parTransId="{5A21E262-4C8F-4AD0-B909-FD67CA895BF0}" sibTransId="{7D5BE771-2758-4B9F-A9CD-365434E9A75A}"/>
    <dgm:cxn modelId="{FAF55F7C-E8A7-4EEA-BBC5-07BCD561F1E6}" type="presOf" srcId="{4C5E36F3-CCED-4F37-AE50-2A2439CFC3B2}" destId="{7DDBA3E3-7759-40AE-A227-59EAD2922E66}" srcOrd="0" destOrd="0" presId="urn:microsoft.com/office/officeart/2005/8/layout/orgChart1#1"/>
    <dgm:cxn modelId="{C032AE7D-F344-4AA0-B887-874D0C12BE67}" type="presOf" srcId="{4C5E36F3-CCED-4F37-AE50-2A2439CFC3B2}" destId="{B5C221BA-2545-46DE-A83E-9A191EFA5568}" srcOrd="1" destOrd="0" presId="urn:microsoft.com/office/officeart/2005/8/layout/orgChart1#1"/>
    <dgm:cxn modelId="{7C7CDCA0-6B06-4375-81AB-11CB5EE97D91}" type="presOf" srcId="{EBEE1B90-BAB2-4BD0-8B53-6E4B854BDE1C}" destId="{652E0AA0-BB10-409D-8DF2-4B8FCB0B23A1}" srcOrd="0" destOrd="0" presId="urn:microsoft.com/office/officeart/2005/8/layout/orgChart1#1"/>
    <dgm:cxn modelId="{396D29D3-0539-43FC-829C-E4C03E5ECAB3}" type="presOf" srcId="{9A8C612E-8CAF-4FF5-8054-847F1DA1ABA0}" destId="{A99025EB-4E7D-4445-9B1F-ED61A4C41972}" srcOrd="1" destOrd="0" presId="urn:microsoft.com/office/officeart/2005/8/layout/orgChart1#1"/>
    <dgm:cxn modelId="{0C37C9F8-1D1B-4922-8235-55A9A6AB73DF}" type="presOf" srcId="{45C91476-F514-4F04-9C82-6CA1F0C3ECBF}" destId="{495993AC-64DF-478F-97E9-9958CAB64175}" srcOrd="0" destOrd="0" presId="urn:microsoft.com/office/officeart/2005/8/layout/orgChart1#1"/>
    <dgm:cxn modelId="{6BEB6CF9-7054-4FF2-80D5-5AF6B1180DAA}" type="presOf" srcId="{C98E9CA4-0AEE-4FD9-A4A9-0C03DE61E86F}" destId="{20AABE45-48C8-45E4-B920-9E82EC22397D}" srcOrd="0" destOrd="0" presId="urn:microsoft.com/office/officeart/2005/8/layout/orgChart1#1"/>
    <dgm:cxn modelId="{2E3F19B7-6FB0-49A5-ACE7-2AFC37D4E6B4}" type="presParOf" srcId="{495993AC-64DF-478F-97E9-9958CAB64175}" destId="{561CACF8-E0DC-4349-AF30-313FA6FE1A1A}" srcOrd="0" destOrd="0" presId="urn:microsoft.com/office/officeart/2005/8/layout/orgChart1#1"/>
    <dgm:cxn modelId="{5C5E467A-FFB0-4134-B661-E120B128D40F}" type="presParOf" srcId="{561CACF8-E0DC-4349-AF30-313FA6FE1A1A}" destId="{20C2179D-327F-40CB-B7D1-40C39EEAF85F}" srcOrd="0" destOrd="0" presId="urn:microsoft.com/office/officeart/2005/8/layout/orgChart1#1"/>
    <dgm:cxn modelId="{F0E958A3-DD3E-4BD9-B5E4-4C38BFD7464E}" type="presParOf" srcId="{20C2179D-327F-40CB-B7D1-40C39EEAF85F}" destId="{652E0AA0-BB10-409D-8DF2-4B8FCB0B23A1}" srcOrd="0" destOrd="0" presId="urn:microsoft.com/office/officeart/2005/8/layout/orgChart1#1"/>
    <dgm:cxn modelId="{4C9F9D46-8BA8-4826-9FE7-24A5663D6A61}" type="presParOf" srcId="{20C2179D-327F-40CB-B7D1-40C39EEAF85F}" destId="{CDF95EA0-204F-4B9A-BBC2-0F7CD17D3038}" srcOrd="1" destOrd="0" presId="urn:microsoft.com/office/officeart/2005/8/layout/orgChart1#1"/>
    <dgm:cxn modelId="{D2DEB5B5-7485-4B60-84E0-DB9113320429}" type="presParOf" srcId="{561CACF8-E0DC-4349-AF30-313FA6FE1A1A}" destId="{9EB7020C-61A5-4A73-8A91-831C407C5B5C}" srcOrd="1" destOrd="0" presId="urn:microsoft.com/office/officeart/2005/8/layout/orgChart1#1"/>
    <dgm:cxn modelId="{CFA59EDB-9D7E-4A3F-BFEC-563C615A0DD5}" type="presParOf" srcId="{9EB7020C-61A5-4A73-8A91-831C407C5B5C}" destId="{8AAE5D3F-32F1-4747-9AAE-A3402C1795C6}" srcOrd="0" destOrd="0" presId="urn:microsoft.com/office/officeart/2005/8/layout/orgChart1#1"/>
    <dgm:cxn modelId="{C25D71A8-49CB-4152-BB64-E98DB70D1371}" type="presParOf" srcId="{9EB7020C-61A5-4A73-8A91-831C407C5B5C}" destId="{74A53FBF-A136-4A4C-BA9C-5EB3D160D737}" srcOrd="1" destOrd="0" presId="urn:microsoft.com/office/officeart/2005/8/layout/orgChart1#1"/>
    <dgm:cxn modelId="{5A069102-9E01-4862-BF71-0271A7936BB9}" type="presParOf" srcId="{74A53FBF-A136-4A4C-BA9C-5EB3D160D737}" destId="{EB0F0100-BC65-492E-A7D9-39A5F8CFA5D6}" srcOrd="0" destOrd="0" presId="urn:microsoft.com/office/officeart/2005/8/layout/orgChart1#1"/>
    <dgm:cxn modelId="{61714F96-5C3D-499D-9415-E14A8232CCA3}" type="presParOf" srcId="{EB0F0100-BC65-492E-A7D9-39A5F8CFA5D6}" destId="{7DDBA3E3-7759-40AE-A227-59EAD2922E66}" srcOrd="0" destOrd="0" presId="urn:microsoft.com/office/officeart/2005/8/layout/orgChart1#1"/>
    <dgm:cxn modelId="{BB2392C5-0DA6-494A-9BAE-1F596EA297EC}" type="presParOf" srcId="{EB0F0100-BC65-492E-A7D9-39A5F8CFA5D6}" destId="{B5C221BA-2545-46DE-A83E-9A191EFA5568}" srcOrd="1" destOrd="0" presId="urn:microsoft.com/office/officeart/2005/8/layout/orgChart1#1"/>
    <dgm:cxn modelId="{F9E570A6-B4E9-4BE0-A962-9D9BC12B844C}" type="presParOf" srcId="{74A53FBF-A136-4A4C-BA9C-5EB3D160D737}" destId="{DD54D86B-0AF7-40C1-98E7-D2264E64523B}" srcOrd="1" destOrd="0" presId="urn:microsoft.com/office/officeart/2005/8/layout/orgChart1#1"/>
    <dgm:cxn modelId="{54B3CB37-237F-4FAC-974E-1ADA6BC5D718}" type="presParOf" srcId="{74A53FBF-A136-4A4C-BA9C-5EB3D160D737}" destId="{A00B2B63-A23A-4926-8EEF-8401BCA10A59}" srcOrd="2" destOrd="0" presId="urn:microsoft.com/office/officeart/2005/8/layout/orgChart1#1"/>
    <dgm:cxn modelId="{B12248E8-CB64-43B3-8CB6-807EDB170C99}" type="presParOf" srcId="{9EB7020C-61A5-4A73-8A91-831C407C5B5C}" destId="{D4DE9CC0-C1DC-4954-9A13-4BB2195DBC34}" srcOrd="2" destOrd="0" presId="urn:microsoft.com/office/officeart/2005/8/layout/orgChart1#1"/>
    <dgm:cxn modelId="{12980AF4-CD89-4D87-8C53-DEE3F401AB25}" type="presParOf" srcId="{9EB7020C-61A5-4A73-8A91-831C407C5B5C}" destId="{49A534A8-3D71-44E4-B7C9-4FBAAA344BA4}" srcOrd="3" destOrd="0" presId="urn:microsoft.com/office/officeart/2005/8/layout/orgChart1#1"/>
    <dgm:cxn modelId="{A7B41860-5EF0-426E-8D7A-EDE0583FD224}" type="presParOf" srcId="{49A534A8-3D71-44E4-B7C9-4FBAAA344BA4}" destId="{F8C3184A-37E4-412F-B22E-9A37125E3C51}" srcOrd="0" destOrd="0" presId="urn:microsoft.com/office/officeart/2005/8/layout/orgChart1#1"/>
    <dgm:cxn modelId="{8425FC4F-D036-4050-8902-B49ECC6F1F70}" type="presParOf" srcId="{F8C3184A-37E4-412F-B22E-9A37125E3C51}" destId="{DD6628A7-91CA-4FB1-848A-084D043AD53B}" srcOrd="0" destOrd="0" presId="urn:microsoft.com/office/officeart/2005/8/layout/orgChart1#1"/>
    <dgm:cxn modelId="{76CF5AF2-6237-41D1-80BA-6F700B0D6E1A}" type="presParOf" srcId="{F8C3184A-37E4-412F-B22E-9A37125E3C51}" destId="{A99025EB-4E7D-4445-9B1F-ED61A4C41972}" srcOrd="1" destOrd="0" presId="urn:microsoft.com/office/officeart/2005/8/layout/orgChart1#1"/>
    <dgm:cxn modelId="{B1D17994-C080-4AB8-80EB-C0968AC73FD4}" type="presParOf" srcId="{49A534A8-3D71-44E4-B7C9-4FBAAA344BA4}" destId="{1DD93B1F-F4B5-470D-8FE2-08FBBBF72223}" srcOrd="1" destOrd="0" presId="urn:microsoft.com/office/officeart/2005/8/layout/orgChart1#1"/>
    <dgm:cxn modelId="{C3BD6321-E051-4F5B-B883-C8219EE6EBDB}" type="presParOf" srcId="{49A534A8-3D71-44E4-B7C9-4FBAAA344BA4}" destId="{8CEA5177-F2F3-4761-BA53-1A08F109F7C7}" srcOrd="2" destOrd="0" presId="urn:microsoft.com/office/officeart/2005/8/layout/orgChart1#1"/>
    <dgm:cxn modelId="{9A61E8E6-96DC-4A44-A5E7-710B075A8C58}" type="presParOf" srcId="{9EB7020C-61A5-4A73-8A91-831C407C5B5C}" destId="{20AABE45-48C8-45E4-B920-9E82EC22397D}" srcOrd="4" destOrd="0" presId="urn:microsoft.com/office/officeart/2005/8/layout/orgChart1#1"/>
    <dgm:cxn modelId="{DE2A383B-EAC1-4FA8-AEEE-E3A8CD918D47}" type="presParOf" srcId="{9EB7020C-61A5-4A73-8A91-831C407C5B5C}" destId="{35F33E78-B6FB-4F6C-8110-86282AA13251}" srcOrd="5" destOrd="0" presId="urn:microsoft.com/office/officeart/2005/8/layout/orgChart1#1"/>
    <dgm:cxn modelId="{7878F1D2-B63C-49AF-BE7B-B07875FBDB4F}" type="presParOf" srcId="{35F33E78-B6FB-4F6C-8110-86282AA13251}" destId="{114F69A2-061B-4E57-ACA1-478D471F84C2}" srcOrd="0" destOrd="0" presId="urn:microsoft.com/office/officeart/2005/8/layout/orgChart1#1"/>
    <dgm:cxn modelId="{5ADD0D00-1922-4D00-9FEF-3A5DAFEEB19D}" type="presParOf" srcId="{114F69A2-061B-4E57-ACA1-478D471F84C2}" destId="{99F9846A-AD7F-443E-B4F0-D48ECDCB59C3}" srcOrd="0" destOrd="0" presId="urn:microsoft.com/office/officeart/2005/8/layout/orgChart1#1"/>
    <dgm:cxn modelId="{06A857E8-3376-4172-948B-138EFA198135}" type="presParOf" srcId="{114F69A2-061B-4E57-ACA1-478D471F84C2}" destId="{0F4A7ABA-754B-4EA0-8811-01C3A9A8A141}" srcOrd="1" destOrd="0" presId="urn:microsoft.com/office/officeart/2005/8/layout/orgChart1#1"/>
    <dgm:cxn modelId="{97CEED6B-A33C-47EB-9FB5-97F9317F2BEB}" type="presParOf" srcId="{35F33E78-B6FB-4F6C-8110-86282AA13251}" destId="{5C0D81A0-D316-463F-A9E3-41936A1C43B4}" srcOrd="1" destOrd="0" presId="urn:microsoft.com/office/officeart/2005/8/layout/orgChart1#1"/>
    <dgm:cxn modelId="{2399DBA0-20B4-4A91-9827-2538A5C1F0C6}" type="presParOf" srcId="{35F33E78-B6FB-4F6C-8110-86282AA13251}" destId="{B9266653-FC5F-482B-BFEE-6438D2BA10EF}" srcOrd="2" destOrd="0" presId="urn:microsoft.com/office/officeart/2005/8/layout/orgChart1#1"/>
    <dgm:cxn modelId="{4795CB99-0E3B-45B2-AC5C-A882B22F96B2}" type="presParOf" srcId="{561CACF8-E0DC-4349-AF30-313FA6FE1A1A}" destId="{7B101AAC-1D0E-4645-AD87-4386D6E1D86B}" srcOrd="2" destOrd="0" presId="urn:microsoft.com/office/officeart/2005/8/layout/orgChar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F08BB7-A730-439D-AEAF-9555A9B86891}" type="doc">
      <dgm:prSet loTypeId="urn:microsoft.com/office/officeart/2008/layout/VerticalCurvedList#1" loCatId="list" qsTypeId="urn:microsoft.com/office/officeart/2005/8/quickstyle/simple1#1" qsCatId="simple" csTypeId="urn:microsoft.com/office/officeart/2005/8/colors/colorful5#1" csCatId="colorful" phldr="1"/>
      <dgm:spPr/>
      <dgm:t>
        <a:bodyPr/>
        <a:lstStyle/>
        <a:p>
          <a:endParaRPr lang="zh-CN" altLang="en-US"/>
        </a:p>
      </dgm:t>
    </dgm:pt>
    <dgm:pt modelId="{CB4B51BA-12C6-4DB1-982A-4EBF17E978C2}">
      <dgm:prSet phldrT="[文本]"/>
      <dgm:spPr/>
      <dgm:t>
        <a:bodyPr/>
        <a:lstStyle/>
        <a:p>
          <a:r>
            <a:rPr lang="zh-CN" altLang="en-US" dirty="0">
              <a:latin typeface="黑体" panose="02010609060101010101" pitchFamily="49" charset="-122"/>
              <a:ea typeface="黑体" panose="02010609060101010101" pitchFamily="49" charset="-122"/>
            </a:rPr>
            <a:t>纽带作用</a:t>
          </a:r>
        </a:p>
      </dgm:t>
    </dgm:pt>
    <dgm:pt modelId="{1F9902E6-42F2-4D69-85FC-83BF7EE37DF0}" cxnId="{A9C1C02D-8E90-4972-94FF-DC09A75099A5}" type="parTrans">
      <dgm:prSet/>
      <dgm:spPr/>
      <dgm:t>
        <a:bodyPr/>
        <a:lstStyle/>
        <a:p>
          <a:endParaRPr lang="zh-CN" altLang="en-US"/>
        </a:p>
      </dgm:t>
    </dgm:pt>
    <dgm:pt modelId="{CFD5182E-8E17-416D-A530-49661295306C}" cxnId="{A9C1C02D-8E90-4972-94FF-DC09A75099A5}" type="sibTrans">
      <dgm:prSet/>
      <dgm:spPr/>
      <dgm:t>
        <a:bodyPr/>
        <a:lstStyle/>
        <a:p>
          <a:endParaRPr lang="zh-CN" altLang="en-US"/>
        </a:p>
      </dgm:t>
    </dgm:pt>
    <dgm:pt modelId="{891FA347-BABD-433D-95BA-69A5A13B2417}">
      <dgm:prSet/>
      <dgm:spPr/>
      <dgm:t>
        <a:bodyPr/>
        <a:lstStyle/>
        <a:p>
          <a:r>
            <a:rPr lang="zh-CN" altLang="en-US" dirty="0">
              <a:latin typeface="黑体" panose="02010609060101010101" pitchFamily="49" charset="-122"/>
              <a:ea typeface="黑体" panose="02010609060101010101" pitchFamily="49" charset="-122"/>
            </a:rPr>
            <a:t>标志作用</a:t>
          </a:r>
        </a:p>
      </dgm:t>
    </dgm:pt>
    <dgm:pt modelId="{6CD51216-5981-4EDA-B7C8-379853D94A6B}" cxnId="{420D98D1-2898-4736-B987-643C95429708}" type="parTrans">
      <dgm:prSet/>
      <dgm:spPr/>
      <dgm:t>
        <a:bodyPr/>
        <a:lstStyle/>
        <a:p>
          <a:endParaRPr lang="zh-CN" altLang="en-US"/>
        </a:p>
      </dgm:t>
    </dgm:pt>
    <dgm:pt modelId="{CE5A0555-129C-4E3C-9429-623049D34A5F}" cxnId="{420D98D1-2898-4736-B987-643C95429708}" type="sibTrans">
      <dgm:prSet/>
      <dgm:spPr/>
      <dgm:t>
        <a:bodyPr/>
        <a:lstStyle/>
        <a:p>
          <a:endParaRPr lang="zh-CN" altLang="en-US"/>
        </a:p>
      </dgm:t>
    </dgm:pt>
    <dgm:pt modelId="{F7DC9F34-7476-4E2D-A3A6-43E7AE8B953A}">
      <dgm:prSet/>
      <dgm:spPr/>
      <dgm:t>
        <a:bodyPr/>
        <a:lstStyle/>
        <a:p>
          <a:r>
            <a:rPr lang="zh-CN" altLang="en-US" dirty="0">
              <a:latin typeface="黑体" panose="02010609060101010101" pitchFamily="49" charset="-122"/>
              <a:ea typeface="黑体" panose="02010609060101010101" pitchFamily="49" charset="-122"/>
            </a:rPr>
            <a:t>反馈作用</a:t>
          </a:r>
        </a:p>
      </dgm:t>
    </dgm:pt>
    <dgm:pt modelId="{739DC9C5-8B99-47BC-9B1A-7B3C99565A60}" cxnId="{9C5AE086-EBDB-4383-83B2-11090B551DF6}" type="parTrans">
      <dgm:prSet/>
      <dgm:spPr/>
      <dgm:t>
        <a:bodyPr/>
        <a:lstStyle/>
        <a:p>
          <a:endParaRPr lang="zh-CN" altLang="en-US"/>
        </a:p>
      </dgm:t>
    </dgm:pt>
    <dgm:pt modelId="{BB552C74-4FE1-44C7-86E1-90662844D740}" cxnId="{9C5AE086-EBDB-4383-83B2-11090B551DF6}" type="sibTrans">
      <dgm:prSet/>
      <dgm:spPr/>
      <dgm:t>
        <a:bodyPr/>
        <a:lstStyle/>
        <a:p>
          <a:endParaRPr lang="zh-CN" altLang="en-US"/>
        </a:p>
      </dgm:t>
    </dgm:pt>
    <dgm:pt modelId="{92029C60-1524-4413-8F82-E28A0C3FD761}">
      <dgm:prSet/>
      <dgm:spPr/>
      <dgm:t>
        <a:bodyPr/>
        <a:lstStyle/>
        <a:p>
          <a:r>
            <a:rPr lang="zh-CN" altLang="en-US" dirty="0">
              <a:latin typeface="黑体" panose="02010609060101010101" pitchFamily="49" charset="-122"/>
              <a:ea typeface="黑体" panose="02010609060101010101" pitchFamily="49" charset="-122"/>
            </a:rPr>
            <a:t>扩散作用</a:t>
          </a:r>
        </a:p>
      </dgm:t>
    </dgm:pt>
    <dgm:pt modelId="{97B248B6-24EC-415A-933A-D22001323082}" cxnId="{8833EF1B-2CCE-4BA4-9356-132A068CD127}" type="parTrans">
      <dgm:prSet/>
      <dgm:spPr/>
      <dgm:t>
        <a:bodyPr/>
        <a:lstStyle/>
        <a:p>
          <a:endParaRPr lang="zh-CN" altLang="en-US"/>
        </a:p>
      </dgm:t>
    </dgm:pt>
    <dgm:pt modelId="{E720B43E-3400-4727-BD0B-B703A065ACDB}" cxnId="{8833EF1B-2CCE-4BA4-9356-132A068CD127}" type="sibTrans">
      <dgm:prSet/>
      <dgm:spPr/>
      <dgm:t>
        <a:bodyPr/>
        <a:lstStyle/>
        <a:p>
          <a:endParaRPr lang="zh-CN" altLang="en-US"/>
        </a:p>
      </dgm:t>
    </dgm:pt>
    <dgm:pt modelId="{0F947C1B-4DD8-4FE5-8978-4D9F4320FFDA}" type="pres">
      <dgm:prSet presAssocID="{50F08BB7-A730-439D-AEAF-9555A9B86891}" presName="Name0" presStyleCnt="0">
        <dgm:presLayoutVars>
          <dgm:chMax val="7"/>
          <dgm:chPref val="7"/>
          <dgm:dir/>
        </dgm:presLayoutVars>
      </dgm:prSet>
      <dgm:spPr/>
    </dgm:pt>
    <dgm:pt modelId="{3D3EABA4-05C9-4ABD-AF4B-2FFEC2870E94}" type="pres">
      <dgm:prSet presAssocID="{50F08BB7-A730-439D-AEAF-9555A9B86891}" presName="Name1" presStyleCnt="0"/>
      <dgm:spPr/>
    </dgm:pt>
    <dgm:pt modelId="{3A74C4FA-AB77-499B-BE0A-1EA91182C6B1}" type="pres">
      <dgm:prSet presAssocID="{50F08BB7-A730-439D-AEAF-9555A9B86891}" presName="cycle" presStyleCnt="0"/>
      <dgm:spPr/>
    </dgm:pt>
    <dgm:pt modelId="{D0717178-87FD-4A86-9D2A-98CAE0D88E5D}" type="pres">
      <dgm:prSet presAssocID="{50F08BB7-A730-439D-AEAF-9555A9B86891}" presName="srcNode" presStyleLbl="node1" presStyleIdx="0" presStyleCnt="4"/>
      <dgm:spPr/>
    </dgm:pt>
    <dgm:pt modelId="{0A5FCF09-E368-4A9A-A7E9-17A340B5755B}" type="pres">
      <dgm:prSet presAssocID="{50F08BB7-A730-439D-AEAF-9555A9B86891}" presName="conn" presStyleLbl="parChTrans1D2" presStyleIdx="0" presStyleCnt="1"/>
      <dgm:spPr/>
    </dgm:pt>
    <dgm:pt modelId="{9C7563A2-F816-4354-8FEA-1D4D16383B81}" type="pres">
      <dgm:prSet presAssocID="{50F08BB7-A730-439D-AEAF-9555A9B86891}" presName="extraNode" presStyleLbl="node1" presStyleIdx="0" presStyleCnt="4"/>
      <dgm:spPr/>
    </dgm:pt>
    <dgm:pt modelId="{B214A8A6-D75E-48F1-9D9C-4B4442CABAF9}" type="pres">
      <dgm:prSet presAssocID="{50F08BB7-A730-439D-AEAF-9555A9B86891}" presName="dstNode" presStyleLbl="node1" presStyleIdx="0" presStyleCnt="4"/>
      <dgm:spPr/>
    </dgm:pt>
    <dgm:pt modelId="{8AA49C17-8DC6-40BB-BF2F-E9ED2015C99D}" type="pres">
      <dgm:prSet presAssocID="{CB4B51BA-12C6-4DB1-982A-4EBF17E978C2}" presName="text_1" presStyleLbl="node1" presStyleIdx="0" presStyleCnt="4">
        <dgm:presLayoutVars>
          <dgm:bulletEnabled val="1"/>
        </dgm:presLayoutVars>
      </dgm:prSet>
      <dgm:spPr/>
    </dgm:pt>
    <dgm:pt modelId="{DBE09EAF-C530-4A94-B582-510F01FD33F9}" type="pres">
      <dgm:prSet presAssocID="{CB4B51BA-12C6-4DB1-982A-4EBF17E978C2}" presName="accent_1" presStyleCnt="0"/>
      <dgm:spPr/>
    </dgm:pt>
    <dgm:pt modelId="{4B9EFF61-C272-488E-8D32-5B025D561A1B}" type="pres">
      <dgm:prSet presAssocID="{CB4B51BA-12C6-4DB1-982A-4EBF17E978C2}" presName="accentRepeatNode" presStyleLbl="solidFgAcc1" presStyleIdx="0" presStyleCnt="4"/>
      <dgm:spPr/>
    </dgm:pt>
    <dgm:pt modelId="{3C91F835-64A4-40CD-83E1-114193BF4C29}" type="pres">
      <dgm:prSet presAssocID="{891FA347-BABD-433D-95BA-69A5A13B2417}" presName="text_2" presStyleLbl="node1" presStyleIdx="1" presStyleCnt="4">
        <dgm:presLayoutVars>
          <dgm:bulletEnabled val="1"/>
        </dgm:presLayoutVars>
      </dgm:prSet>
      <dgm:spPr/>
    </dgm:pt>
    <dgm:pt modelId="{5EAD350E-67C1-42BD-AD87-A350EF25478F}" type="pres">
      <dgm:prSet presAssocID="{891FA347-BABD-433D-95BA-69A5A13B2417}" presName="accent_2" presStyleCnt="0"/>
      <dgm:spPr/>
    </dgm:pt>
    <dgm:pt modelId="{5B7A302C-1DCB-4741-BC78-A762930FA725}" type="pres">
      <dgm:prSet presAssocID="{891FA347-BABD-433D-95BA-69A5A13B2417}" presName="accentRepeatNode" presStyleLbl="solidFgAcc1" presStyleIdx="1" presStyleCnt="4"/>
      <dgm:spPr/>
    </dgm:pt>
    <dgm:pt modelId="{E307556B-4F09-4F0B-92F6-49E009F89FC5}" type="pres">
      <dgm:prSet presAssocID="{F7DC9F34-7476-4E2D-A3A6-43E7AE8B953A}" presName="text_3" presStyleLbl="node1" presStyleIdx="2" presStyleCnt="4">
        <dgm:presLayoutVars>
          <dgm:bulletEnabled val="1"/>
        </dgm:presLayoutVars>
      </dgm:prSet>
      <dgm:spPr/>
    </dgm:pt>
    <dgm:pt modelId="{61B89526-C9F3-4C4E-9F9E-71D94C421091}" type="pres">
      <dgm:prSet presAssocID="{F7DC9F34-7476-4E2D-A3A6-43E7AE8B953A}" presName="accent_3" presStyleCnt="0"/>
      <dgm:spPr/>
    </dgm:pt>
    <dgm:pt modelId="{BADA849F-6F48-479C-A77C-92731AE71937}" type="pres">
      <dgm:prSet presAssocID="{F7DC9F34-7476-4E2D-A3A6-43E7AE8B953A}" presName="accentRepeatNode" presStyleLbl="solidFgAcc1" presStyleIdx="2" presStyleCnt="4"/>
      <dgm:spPr/>
    </dgm:pt>
    <dgm:pt modelId="{AFE4BB8E-DDB9-4535-83A4-96785C4C8958}" type="pres">
      <dgm:prSet presAssocID="{92029C60-1524-4413-8F82-E28A0C3FD761}" presName="text_4" presStyleLbl="node1" presStyleIdx="3" presStyleCnt="4">
        <dgm:presLayoutVars>
          <dgm:bulletEnabled val="1"/>
        </dgm:presLayoutVars>
      </dgm:prSet>
      <dgm:spPr/>
    </dgm:pt>
    <dgm:pt modelId="{5B3EFD72-1083-42FD-9B02-ED58E818BF6C}" type="pres">
      <dgm:prSet presAssocID="{92029C60-1524-4413-8F82-E28A0C3FD761}" presName="accent_4" presStyleCnt="0"/>
      <dgm:spPr/>
    </dgm:pt>
    <dgm:pt modelId="{51CDD36B-AAA5-4446-8485-94BDB6D6AA11}" type="pres">
      <dgm:prSet presAssocID="{92029C60-1524-4413-8F82-E28A0C3FD761}" presName="accentRepeatNode" presStyleLbl="solidFgAcc1" presStyleIdx="3" presStyleCnt="4"/>
      <dgm:spPr/>
    </dgm:pt>
  </dgm:ptLst>
  <dgm:cxnLst>
    <dgm:cxn modelId="{8833EF1B-2CCE-4BA4-9356-132A068CD127}" srcId="{50F08BB7-A730-439D-AEAF-9555A9B86891}" destId="{92029C60-1524-4413-8F82-E28A0C3FD761}" srcOrd="3" destOrd="0" parTransId="{97B248B6-24EC-415A-933A-D22001323082}" sibTransId="{E720B43E-3400-4727-BD0B-B703A065ACDB}"/>
    <dgm:cxn modelId="{A9C1C02D-8E90-4972-94FF-DC09A75099A5}" srcId="{50F08BB7-A730-439D-AEAF-9555A9B86891}" destId="{CB4B51BA-12C6-4DB1-982A-4EBF17E978C2}" srcOrd="0" destOrd="0" parTransId="{1F9902E6-42F2-4D69-85FC-83BF7EE37DF0}" sibTransId="{CFD5182E-8E17-416D-A530-49661295306C}"/>
    <dgm:cxn modelId="{67169C40-BCF1-415D-9ED3-B60C0C044FCB}" type="presOf" srcId="{50F08BB7-A730-439D-AEAF-9555A9B86891}" destId="{0F947C1B-4DD8-4FE5-8978-4D9F4320FFDA}" srcOrd="0" destOrd="0" presId="urn:microsoft.com/office/officeart/2008/layout/VerticalCurvedList#1"/>
    <dgm:cxn modelId="{1D17AD6F-ED5F-4774-A8B6-31AB9DE08A1F}" type="presOf" srcId="{F7DC9F34-7476-4E2D-A3A6-43E7AE8B953A}" destId="{E307556B-4F09-4F0B-92F6-49E009F89FC5}" srcOrd="0" destOrd="0" presId="urn:microsoft.com/office/officeart/2008/layout/VerticalCurvedList#1"/>
    <dgm:cxn modelId="{F1F98D54-1921-4185-8E7C-D4F406CC4583}" type="presOf" srcId="{CFD5182E-8E17-416D-A530-49661295306C}" destId="{0A5FCF09-E368-4A9A-A7E9-17A340B5755B}" srcOrd="0" destOrd="0" presId="urn:microsoft.com/office/officeart/2008/layout/VerticalCurvedList#1"/>
    <dgm:cxn modelId="{9C5AE086-EBDB-4383-83B2-11090B551DF6}" srcId="{50F08BB7-A730-439D-AEAF-9555A9B86891}" destId="{F7DC9F34-7476-4E2D-A3A6-43E7AE8B953A}" srcOrd="2" destOrd="0" parTransId="{739DC9C5-8B99-47BC-9B1A-7B3C99565A60}" sibTransId="{BB552C74-4FE1-44C7-86E1-90662844D740}"/>
    <dgm:cxn modelId="{5E0430A2-B2C5-4681-8DC4-E43F1A340DBE}" type="presOf" srcId="{891FA347-BABD-433D-95BA-69A5A13B2417}" destId="{3C91F835-64A4-40CD-83E1-114193BF4C29}" srcOrd="0" destOrd="0" presId="urn:microsoft.com/office/officeart/2008/layout/VerticalCurvedList#1"/>
    <dgm:cxn modelId="{E5182EC0-AEC7-4227-A658-A067E54FC4CC}" type="presOf" srcId="{92029C60-1524-4413-8F82-E28A0C3FD761}" destId="{AFE4BB8E-DDB9-4535-83A4-96785C4C8958}" srcOrd="0" destOrd="0" presId="urn:microsoft.com/office/officeart/2008/layout/VerticalCurvedList#1"/>
    <dgm:cxn modelId="{420D98D1-2898-4736-B987-643C95429708}" srcId="{50F08BB7-A730-439D-AEAF-9555A9B86891}" destId="{891FA347-BABD-433D-95BA-69A5A13B2417}" srcOrd="1" destOrd="0" parTransId="{6CD51216-5981-4EDA-B7C8-379853D94A6B}" sibTransId="{CE5A0555-129C-4E3C-9429-623049D34A5F}"/>
    <dgm:cxn modelId="{B57D3FFA-177B-4CA7-8C76-32BED3573105}" type="presOf" srcId="{CB4B51BA-12C6-4DB1-982A-4EBF17E978C2}" destId="{8AA49C17-8DC6-40BB-BF2F-E9ED2015C99D}" srcOrd="0" destOrd="0" presId="urn:microsoft.com/office/officeart/2008/layout/VerticalCurvedList#1"/>
    <dgm:cxn modelId="{F193ACEA-C86B-4DD5-B62A-0D4BC312427D}" type="presParOf" srcId="{0F947C1B-4DD8-4FE5-8978-4D9F4320FFDA}" destId="{3D3EABA4-05C9-4ABD-AF4B-2FFEC2870E94}" srcOrd="0" destOrd="0" presId="urn:microsoft.com/office/officeart/2008/layout/VerticalCurvedList#1"/>
    <dgm:cxn modelId="{7C2AF2B3-1BB3-4E07-A2F3-0C042AB1BC0B}" type="presParOf" srcId="{3D3EABA4-05C9-4ABD-AF4B-2FFEC2870E94}" destId="{3A74C4FA-AB77-499B-BE0A-1EA91182C6B1}" srcOrd="0" destOrd="0" presId="urn:microsoft.com/office/officeart/2008/layout/VerticalCurvedList#1"/>
    <dgm:cxn modelId="{F9DBA7A3-6EFF-4280-9A0B-E38A76E5953B}" type="presParOf" srcId="{3A74C4FA-AB77-499B-BE0A-1EA91182C6B1}" destId="{D0717178-87FD-4A86-9D2A-98CAE0D88E5D}" srcOrd="0" destOrd="0" presId="urn:microsoft.com/office/officeart/2008/layout/VerticalCurvedList#1"/>
    <dgm:cxn modelId="{F25C78AD-0221-447D-9F26-1091EFF34DCA}" type="presParOf" srcId="{3A74C4FA-AB77-499B-BE0A-1EA91182C6B1}" destId="{0A5FCF09-E368-4A9A-A7E9-17A340B5755B}" srcOrd="1" destOrd="0" presId="urn:microsoft.com/office/officeart/2008/layout/VerticalCurvedList#1"/>
    <dgm:cxn modelId="{3AB9560A-E006-4278-8D13-3C19361B3A0F}" type="presParOf" srcId="{3A74C4FA-AB77-499B-BE0A-1EA91182C6B1}" destId="{9C7563A2-F816-4354-8FEA-1D4D16383B81}" srcOrd="2" destOrd="0" presId="urn:microsoft.com/office/officeart/2008/layout/VerticalCurvedList#1"/>
    <dgm:cxn modelId="{065EB28B-92CA-4199-868B-CC1659341407}" type="presParOf" srcId="{3A74C4FA-AB77-499B-BE0A-1EA91182C6B1}" destId="{B214A8A6-D75E-48F1-9D9C-4B4442CABAF9}" srcOrd="3" destOrd="0" presId="urn:microsoft.com/office/officeart/2008/layout/VerticalCurvedList#1"/>
    <dgm:cxn modelId="{5AC4CC24-DB9C-4855-AA40-F1D977554830}" type="presParOf" srcId="{3D3EABA4-05C9-4ABD-AF4B-2FFEC2870E94}" destId="{8AA49C17-8DC6-40BB-BF2F-E9ED2015C99D}" srcOrd="1" destOrd="0" presId="urn:microsoft.com/office/officeart/2008/layout/VerticalCurvedList#1"/>
    <dgm:cxn modelId="{C252D3D7-0406-43AB-A118-4BF9D7E4A5F3}" type="presParOf" srcId="{3D3EABA4-05C9-4ABD-AF4B-2FFEC2870E94}" destId="{DBE09EAF-C530-4A94-B582-510F01FD33F9}" srcOrd="2" destOrd="0" presId="urn:microsoft.com/office/officeart/2008/layout/VerticalCurvedList#1"/>
    <dgm:cxn modelId="{7BBEB900-1057-4801-9053-2CE4F7245D3D}" type="presParOf" srcId="{DBE09EAF-C530-4A94-B582-510F01FD33F9}" destId="{4B9EFF61-C272-488E-8D32-5B025D561A1B}" srcOrd="0" destOrd="0" presId="urn:microsoft.com/office/officeart/2008/layout/VerticalCurvedList#1"/>
    <dgm:cxn modelId="{61F39A95-35AA-48B4-B889-E50BF7A85DE6}" type="presParOf" srcId="{3D3EABA4-05C9-4ABD-AF4B-2FFEC2870E94}" destId="{3C91F835-64A4-40CD-83E1-114193BF4C29}" srcOrd="3" destOrd="0" presId="urn:microsoft.com/office/officeart/2008/layout/VerticalCurvedList#1"/>
    <dgm:cxn modelId="{FE9FA820-AEAD-417E-9236-D68C349F2CA1}" type="presParOf" srcId="{3D3EABA4-05C9-4ABD-AF4B-2FFEC2870E94}" destId="{5EAD350E-67C1-42BD-AD87-A350EF25478F}" srcOrd="4" destOrd="0" presId="urn:microsoft.com/office/officeart/2008/layout/VerticalCurvedList#1"/>
    <dgm:cxn modelId="{C6F28320-6355-4ECF-8779-B8F48CF5159C}" type="presParOf" srcId="{5EAD350E-67C1-42BD-AD87-A350EF25478F}" destId="{5B7A302C-1DCB-4741-BC78-A762930FA725}" srcOrd="0" destOrd="0" presId="urn:microsoft.com/office/officeart/2008/layout/VerticalCurvedList#1"/>
    <dgm:cxn modelId="{4FF87467-1313-4F52-ADAC-77F141393FAB}" type="presParOf" srcId="{3D3EABA4-05C9-4ABD-AF4B-2FFEC2870E94}" destId="{E307556B-4F09-4F0B-92F6-49E009F89FC5}" srcOrd="5" destOrd="0" presId="urn:microsoft.com/office/officeart/2008/layout/VerticalCurvedList#1"/>
    <dgm:cxn modelId="{D72406A0-E8C9-4181-998C-C8B23B1368A1}" type="presParOf" srcId="{3D3EABA4-05C9-4ABD-AF4B-2FFEC2870E94}" destId="{61B89526-C9F3-4C4E-9F9E-71D94C421091}" srcOrd="6" destOrd="0" presId="urn:microsoft.com/office/officeart/2008/layout/VerticalCurvedList#1"/>
    <dgm:cxn modelId="{32AF3E37-FAE6-48DD-AC14-D39677A973F4}" type="presParOf" srcId="{61B89526-C9F3-4C4E-9F9E-71D94C421091}" destId="{BADA849F-6F48-479C-A77C-92731AE71937}" srcOrd="0" destOrd="0" presId="urn:microsoft.com/office/officeart/2008/layout/VerticalCurvedList#1"/>
    <dgm:cxn modelId="{A241FDFC-1270-43D7-A385-EBA2E68BCD71}" type="presParOf" srcId="{3D3EABA4-05C9-4ABD-AF4B-2FFEC2870E94}" destId="{AFE4BB8E-DDB9-4535-83A4-96785C4C8958}" srcOrd="7" destOrd="0" presId="urn:microsoft.com/office/officeart/2008/layout/VerticalCurvedList#1"/>
    <dgm:cxn modelId="{3FF52049-D4F4-41C8-9504-1592F735C169}" type="presParOf" srcId="{3D3EABA4-05C9-4ABD-AF4B-2FFEC2870E94}" destId="{5B3EFD72-1083-42FD-9B02-ED58E818BF6C}" srcOrd="8" destOrd="0" presId="urn:microsoft.com/office/officeart/2008/layout/VerticalCurvedList#1"/>
    <dgm:cxn modelId="{32F78F88-C1FC-4B7C-8F5A-0B4F898D2A59}" type="presParOf" srcId="{5B3EFD72-1083-42FD-9B02-ED58E818BF6C}" destId="{51CDD36B-AAA5-4446-8485-94BDB6D6AA11}"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6A3C86-FCF7-4605-8248-4F8FA2D328E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CN" altLang="en-US"/>
        </a:p>
      </dgm:t>
    </dgm:pt>
    <dgm:pt modelId="{62483D35-AA32-4E46-A07F-A40CC8672713}">
      <dgm:prSet phldrT="[文本]" custT="1"/>
      <dgm:spPr/>
      <dgm:t>
        <a:bodyPr/>
        <a:lstStyle/>
        <a:p>
          <a:r>
            <a:rPr lang="zh-CN" altLang="en-US" sz="2800" kern="1200" dirty="0">
              <a:solidFill>
                <a:schemeClr val="bg1"/>
              </a:solidFill>
              <a:latin typeface="+mn-lt"/>
              <a:ea typeface="黑体" panose="02010609060101010101" pitchFamily="49" charset="-122"/>
              <a:cs typeface="+mn-cs"/>
            </a:rPr>
            <a:t>出发前的服务</a:t>
          </a:r>
        </a:p>
      </dgm:t>
    </dgm:pt>
    <dgm:pt modelId="{A6DC9AA5-B148-44A2-8202-B8E72254C204}" cxnId="{061A159E-C45C-435F-A968-D79F04EAC41C}" type="parTrans">
      <dgm:prSet/>
      <dgm:spPr/>
      <dgm:t>
        <a:bodyPr/>
        <a:lstStyle/>
        <a:p>
          <a:endParaRPr lang="zh-CN" altLang="en-US"/>
        </a:p>
      </dgm:t>
    </dgm:pt>
    <dgm:pt modelId="{5A10994D-BE91-4DB2-BD34-30DCA57ABED4}" cxnId="{061A159E-C45C-435F-A968-D79F04EAC41C}" type="sibTrans">
      <dgm:prSet/>
      <dgm:spPr/>
      <dgm:t>
        <a:bodyPr/>
        <a:lstStyle/>
        <a:p>
          <a:endParaRPr lang="zh-CN" altLang="en-US"/>
        </a:p>
      </dgm:t>
    </dgm:pt>
    <dgm:pt modelId="{AAE2BBFD-2284-42E2-922D-DAD392D25C42}">
      <dgm:prSet phldrT="[文本]" custT="1"/>
      <dgm:spPr/>
      <dgm:t>
        <a:bodyPr/>
        <a:lstStyle/>
        <a:p>
          <a:r>
            <a:rPr lang="zh-CN" altLang="en-US" sz="1800" kern="1200" dirty="0">
              <a:solidFill>
                <a:schemeClr val="tx1"/>
              </a:solidFill>
              <a:latin typeface="+mn-lt"/>
              <a:ea typeface="黑体" panose="02010609060101010101" pitchFamily="49" charset="-122"/>
              <a:cs typeface="+mn-cs"/>
            </a:rPr>
            <a:t>做好出发前的准备</a:t>
          </a:r>
        </a:p>
      </dgm:t>
    </dgm:pt>
    <dgm:pt modelId="{1813D37C-6611-4510-B633-12E7BEA3C524}" cxnId="{88B2AA2A-A9F2-4339-9D22-CFE016F38E90}" type="parTrans">
      <dgm:prSet/>
      <dgm:spPr/>
      <dgm:t>
        <a:bodyPr/>
        <a:lstStyle/>
        <a:p>
          <a:endParaRPr lang="zh-CN" altLang="en-US"/>
        </a:p>
      </dgm:t>
    </dgm:pt>
    <dgm:pt modelId="{06DE996C-8BB4-4487-9371-49A45D959C17}" cxnId="{88B2AA2A-A9F2-4339-9D22-CFE016F38E90}" type="sibTrans">
      <dgm:prSet/>
      <dgm:spPr/>
      <dgm:t>
        <a:bodyPr/>
        <a:lstStyle/>
        <a:p>
          <a:endParaRPr lang="zh-CN" altLang="en-US"/>
        </a:p>
      </dgm:t>
    </dgm:pt>
    <dgm:pt modelId="{2FB772E6-8B38-4C15-BBA3-95941C1AD03F}">
      <dgm:prSet phldrT="[文本]" custT="1"/>
      <dgm:spPr/>
      <dgm:t>
        <a:bodyPr/>
        <a:lstStyle/>
        <a:p>
          <a:r>
            <a:rPr lang="zh-CN" altLang="en-US" sz="2800" kern="1200" dirty="0">
              <a:solidFill>
                <a:prstClr val="white"/>
              </a:solidFill>
              <a:latin typeface="Calibri" panose="020F0502020204030204"/>
              <a:ea typeface="黑体" panose="02010609060101010101" pitchFamily="49" charset="-122"/>
              <a:cs typeface="+mn-cs"/>
            </a:rPr>
            <a:t>赴景点途中的服务</a:t>
          </a:r>
        </a:p>
      </dgm:t>
    </dgm:pt>
    <dgm:pt modelId="{83BB868C-EEF3-4D91-B4A6-E13C0F5A8EAD}" cxnId="{1A4EEB1F-19D3-4980-A353-D41291C3A3EC}" type="parTrans">
      <dgm:prSet/>
      <dgm:spPr/>
      <dgm:t>
        <a:bodyPr/>
        <a:lstStyle/>
        <a:p>
          <a:endParaRPr lang="zh-CN" altLang="en-US"/>
        </a:p>
      </dgm:t>
    </dgm:pt>
    <dgm:pt modelId="{3170C408-FEBC-49D1-9DAE-02F205ADAFBA}" cxnId="{1A4EEB1F-19D3-4980-A353-D41291C3A3EC}" type="sibTrans">
      <dgm:prSet/>
      <dgm:spPr/>
      <dgm:t>
        <a:bodyPr/>
        <a:lstStyle/>
        <a:p>
          <a:endParaRPr lang="zh-CN" altLang="en-US"/>
        </a:p>
      </dgm:t>
    </dgm:pt>
    <dgm:pt modelId="{8DF2F775-0C60-460B-953D-F6EEC859510E}">
      <dgm:prSet phldrT="[文本]" custT="1"/>
      <dgm:spPr/>
      <dgm:t>
        <a:bodyPr/>
        <a:lstStyle/>
        <a:p>
          <a:r>
            <a:rPr lang="zh-CN" altLang="en-US" sz="1800" kern="1200" dirty="0">
              <a:solidFill>
                <a:prstClr val="black"/>
              </a:solidFill>
              <a:latin typeface="Calibri" panose="020F0502020204030204"/>
              <a:ea typeface="黑体" panose="02010609060101010101" pitchFamily="49" charset="-122"/>
              <a:cs typeface="+mn-cs"/>
            </a:rPr>
            <a:t>重申当日活动安排</a:t>
          </a:r>
        </a:p>
      </dgm:t>
    </dgm:pt>
    <dgm:pt modelId="{85CEE75F-EC6D-47BB-9359-2D23FCEAD2B6}" cxnId="{80FA8248-A375-4116-8BC6-DCEEAAA1B772}" type="parTrans">
      <dgm:prSet/>
      <dgm:spPr/>
      <dgm:t>
        <a:bodyPr/>
        <a:lstStyle/>
        <a:p>
          <a:endParaRPr lang="zh-CN" altLang="en-US"/>
        </a:p>
      </dgm:t>
    </dgm:pt>
    <dgm:pt modelId="{1F6F5ACF-3D34-44C0-B5E9-EEF8DA6F3EC1}" cxnId="{80FA8248-A375-4116-8BC6-DCEEAAA1B772}" type="sibTrans">
      <dgm:prSet/>
      <dgm:spPr/>
      <dgm:t>
        <a:bodyPr/>
        <a:lstStyle/>
        <a:p>
          <a:endParaRPr lang="zh-CN" altLang="en-US"/>
        </a:p>
      </dgm:t>
    </dgm:pt>
    <dgm:pt modelId="{8753FC38-D799-43BF-936C-6B2E88DD489F}">
      <dgm:prSet phldrT="[文本]" custT="1"/>
      <dgm:spPr/>
      <dgm:t>
        <a:bodyPr/>
        <a:lstStyle/>
        <a:p>
          <a:r>
            <a:rPr lang="zh-CN" altLang="en-US" sz="1800" kern="1200" dirty="0">
              <a:solidFill>
                <a:schemeClr val="tx1"/>
              </a:solidFill>
              <a:latin typeface="+mn-lt"/>
              <a:ea typeface="黑体" panose="02010609060101010101" pitchFamily="49" charset="-122"/>
              <a:cs typeface="+mn-cs"/>
            </a:rPr>
            <a:t>提前到达出发地点</a:t>
          </a:r>
        </a:p>
      </dgm:t>
    </dgm:pt>
    <dgm:pt modelId="{96F0566F-14E1-4476-852E-D4A11D5CE86E}" cxnId="{76B634B7-F0BA-4234-B8B2-7C7FB8F53D5F}" type="parTrans">
      <dgm:prSet/>
      <dgm:spPr/>
      <dgm:t>
        <a:bodyPr/>
        <a:lstStyle/>
        <a:p>
          <a:endParaRPr lang="zh-CN" altLang="en-US"/>
        </a:p>
      </dgm:t>
    </dgm:pt>
    <dgm:pt modelId="{EA37F393-B083-4F2F-A077-CC4A1D5F81FA}" cxnId="{76B634B7-F0BA-4234-B8B2-7C7FB8F53D5F}" type="sibTrans">
      <dgm:prSet/>
      <dgm:spPr/>
      <dgm:t>
        <a:bodyPr/>
        <a:lstStyle/>
        <a:p>
          <a:endParaRPr lang="zh-CN" altLang="en-US"/>
        </a:p>
      </dgm:t>
    </dgm:pt>
    <dgm:pt modelId="{BE9522C1-C5C3-4D05-9D50-4E6BA398621C}">
      <dgm:prSet phldrT="[文本]" custT="1"/>
      <dgm:spPr/>
      <dgm:t>
        <a:bodyPr/>
        <a:lstStyle/>
        <a:p>
          <a:r>
            <a:rPr lang="zh-CN" altLang="en-US" sz="1800" kern="1200" dirty="0">
              <a:solidFill>
                <a:schemeClr val="tx1"/>
              </a:solidFill>
              <a:latin typeface="+mn-lt"/>
              <a:ea typeface="黑体" panose="02010609060101010101" pitchFamily="49" charset="-122"/>
              <a:cs typeface="+mn-cs"/>
            </a:rPr>
            <a:t>核实实到人数</a:t>
          </a:r>
        </a:p>
      </dgm:t>
    </dgm:pt>
    <dgm:pt modelId="{8D8F2B3D-33AF-4B89-B827-4F25485284B2}" cxnId="{1FC9068B-E9B5-47CB-A5C7-E028A8338035}" type="parTrans">
      <dgm:prSet/>
      <dgm:spPr/>
      <dgm:t>
        <a:bodyPr/>
        <a:lstStyle/>
        <a:p>
          <a:endParaRPr lang="zh-CN" altLang="en-US"/>
        </a:p>
      </dgm:t>
    </dgm:pt>
    <dgm:pt modelId="{6960618E-B9E9-4790-B0E9-C3DAF33BCE6C}" cxnId="{1FC9068B-E9B5-47CB-A5C7-E028A8338035}" type="sibTrans">
      <dgm:prSet/>
      <dgm:spPr/>
      <dgm:t>
        <a:bodyPr/>
        <a:lstStyle/>
        <a:p>
          <a:endParaRPr lang="zh-CN" altLang="en-US"/>
        </a:p>
      </dgm:t>
    </dgm:pt>
    <dgm:pt modelId="{816BB31D-DBFF-46FB-82A8-C33D1187602D}">
      <dgm:prSet phldrT="[文本]" custT="1"/>
      <dgm:spPr/>
      <dgm:t>
        <a:bodyPr/>
        <a:lstStyle/>
        <a:p>
          <a:r>
            <a:rPr lang="zh-CN" altLang="en-US" sz="1800" kern="1200" dirty="0">
              <a:solidFill>
                <a:schemeClr val="tx1"/>
              </a:solidFill>
              <a:latin typeface="+mn-lt"/>
              <a:ea typeface="黑体" panose="02010609060101010101" pitchFamily="49" charset="-122"/>
              <a:cs typeface="+mn-cs"/>
            </a:rPr>
            <a:t>提醒注意事项</a:t>
          </a:r>
        </a:p>
      </dgm:t>
    </dgm:pt>
    <dgm:pt modelId="{4E51563F-73BF-4E7D-AF7E-816AE33FE2D0}" cxnId="{384D74D2-5AEB-4614-85B1-47A2DB690715}" type="parTrans">
      <dgm:prSet/>
      <dgm:spPr/>
      <dgm:t>
        <a:bodyPr/>
        <a:lstStyle/>
        <a:p>
          <a:endParaRPr lang="zh-CN" altLang="en-US"/>
        </a:p>
      </dgm:t>
    </dgm:pt>
    <dgm:pt modelId="{F7CCC2B0-9578-42A1-8DD5-348566F9C9DB}" cxnId="{384D74D2-5AEB-4614-85B1-47A2DB690715}" type="sibTrans">
      <dgm:prSet/>
      <dgm:spPr/>
      <dgm:t>
        <a:bodyPr/>
        <a:lstStyle/>
        <a:p>
          <a:endParaRPr lang="zh-CN" altLang="en-US"/>
        </a:p>
      </dgm:t>
    </dgm:pt>
    <dgm:pt modelId="{30C4A489-448E-4D2B-9C62-BFB73ADEC345}">
      <dgm:prSet phldrT="[文本]" custT="1"/>
      <dgm:spPr/>
      <dgm:t>
        <a:bodyPr/>
        <a:lstStyle/>
        <a:p>
          <a:r>
            <a:rPr lang="zh-CN" altLang="en-US" sz="1800" kern="1200" dirty="0">
              <a:solidFill>
                <a:schemeClr val="tx1"/>
              </a:solidFill>
              <a:latin typeface="+mn-lt"/>
              <a:ea typeface="黑体" panose="02010609060101010101" pitchFamily="49" charset="-122"/>
              <a:cs typeface="+mn-cs"/>
            </a:rPr>
            <a:t>准时集合登车</a:t>
          </a:r>
        </a:p>
      </dgm:t>
    </dgm:pt>
    <dgm:pt modelId="{DA011E58-D555-4DD0-AC76-C24C0AF50A8F}" cxnId="{C4888531-F0F7-4050-A001-EA141D23A618}" type="parTrans">
      <dgm:prSet/>
      <dgm:spPr/>
      <dgm:t>
        <a:bodyPr/>
        <a:lstStyle/>
        <a:p>
          <a:endParaRPr lang="zh-CN" altLang="en-US"/>
        </a:p>
      </dgm:t>
    </dgm:pt>
    <dgm:pt modelId="{F33FB1BB-3176-4E7C-BC2D-DD39EB9C9963}" cxnId="{C4888531-F0F7-4050-A001-EA141D23A618}" type="sibTrans">
      <dgm:prSet/>
      <dgm:spPr/>
      <dgm:t>
        <a:bodyPr/>
        <a:lstStyle/>
        <a:p>
          <a:endParaRPr lang="zh-CN" altLang="en-US"/>
        </a:p>
      </dgm:t>
    </dgm:pt>
    <dgm:pt modelId="{474CF496-34DA-4150-9A7F-8975173E8484}">
      <dgm:prSet phldrT="[文本]" custT="1"/>
      <dgm:spPr/>
      <dgm:t>
        <a:bodyPr/>
        <a:lstStyle/>
        <a:p>
          <a:r>
            <a:rPr lang="zh-CN" altLang="en-US" sz="1800" kern="1200" dirty="0">
              <a:solidFill>
                <a:prstClr val="black"/>
              </a:solidFill>
              <a:latin typeface="Calibri" panose="020F0502020204030204"/>
              <a:ea typeface="黑体" panose="02010609060101010101" pitchFamily="49" charset="-122"/>
              <a:cs typeface="+mn-cs"/>
            </a:rPr>
            <a:t>沿途风光导游</a:t>
          </a:r>
        </a:p>
      </dgm:t>
    </dgm:pt>
    <dgm:pt modelId="{43C08E94-5A34-4705-936F-C468D673AA7D}" cxnId="{86321138-8D69-4DE5-8C3A-90CBC3CB4D76}" type="parTrans">
      <dgm:prSet/>
      <dgm:spPr/>
      <dgm:t>
        <a:bodyPr/>
        <a:lstStyle/>
        <a:p>
          <a:endParaRPr lang="zh-CN" altLang="en-US"/>
        </a:p>
      </dgm:t>
    </dgm:pt>
    <dgm:pt modelId="{29151F44-79CD-4566-B7F8-B1C26002256C}" cxnId="{86321138-8D69-4DE5-8C3A-90CBC3CB4D76}" type="sibTrans">
      <dgm:prSet/>
      <dgm:spPr/>
      <dgm:t>
        <a:bodyPr/>
        <a:lstStyle/>
        <a:p>
          <a:endParaRPr lang="zh-CN" altLang="en-US"/>
        </a:p>
      </dgm:t>
    </dgm:pt>
    <dgm:pt modelId="{8FDADBCE-8D2E-41E3-990B-E63318F8D53B}">
      <dgm:prSet phldrT="[文本]" custT="1"/>
      <dgm:spPr/>
      <dgm:t>
        <a:bodyPr/>
        <a:lstStyle/>
        <a:p>
          <a:r>
            <a:rPr lang="zh-CN" altLang="en-US" sz="1800" kern="1200" dirty="0">
              <a:solidFill>
                <a:prstClr val="black"/>
              </a:solidFill>
              <a:latin typeface="Calibri" panose="020F0502020204030204"/>
              <a:ea typeface="黑体" panose="02010609060101010101" pitchFamily="49" charset="-122"/>
              <a:cs typeface="+mn-cs"/>
            </a:rPr>
            <a:t>介绍旅游景点</a:t>
          </a:r>
        </a:p>
      </dgm:t>
    </dgm:pt>
    <dgm:pt modelId="{98EB5F79-232D-488B-BBCB-7D7DDD752604}" cxnId="{EDD26097-8637-4729-A32B-8FD4440A9905}" type="parTrans">
      <dgm:prSet/>
      <dgm:spPr/>
      <dgm:t>
        <a:bodyPr/>
        <a:lstStyle/>
        <a:p>
          <a:endParaRPr lang="zh-CN" altLang="en-US"/>
        </a:p>
      </dgm:t>
    </dgm:pt>
    <dgm:pt modelId="{41310748-32D0-43A7-9A8C-FFEFA890E3F3}" cxnId="{EDD26097-8637-4729-A32B-8FD4440A9905}" type="sibTrans">
      <dgm:prSet/>
      <dgm:spPr/>
      <dgm:t>
        <a:bodyPr/>
        <a:lstStyle/>
        <a:p>
          <a:endParaRPr lang="zh-CN" altLang="en-US"/>
        </a:p>
      </dgm:t>
    </dgm:pt>
    <dgm:pt modelId="{7EFF56D0-E960-4AD7-92BE-AEFCFE22966C}">
      <dgm:prSet phldrT="[文本]" custT="1"/>
      <dgm:spPr/>
      <dgm:t>
        <a:bodyPr/>
        <a:lstStyle/>
        <a:p>
          <a:r>
            <a:rPr lang="zh-CN" altLang="en-US" sz="1800" kern="1200" dirty="0">
              <a:solidFill>
                <a:prstClr val="black"/>
              </a:solidFill>
              <a:latin typeface="Calibri" panose="020F0502020204030204"/>
              <a:ea typeface="黑体" panose="02010609060101010101" pitchFamily="49" charset="-122"/>
              <a:cs typeface="+mn-cs"/>
            </a:rPr>
            <a:t>活跃气氛</a:t>
          </a:r>
        </a:p>
      </dgm:t>
    </dgm:pt>
    <dgm:pt modelId="{2916C427-AACE-4D4D-9317-551FBABD2B94}" cxnId="{F2C94FD4-0ADE-4172-9BFD-8AD181F27EB9}" type="parTrans">
      <dgm:prSet/>
      <dgm:spPr/>
      <dgm:t>
        <a:bodyPr/>
        <a:lstStyle/>
        <a:p>
          <a:endParaRPr lang="zh-CN" altLang="en-US"/>
        </a:p>
      </dgm:t>
    </dgm:pt>
    <dgm:pt modelId="{D36713CB-AC48-46DD-9EB5-BC61BBFF79D9}" cxnId="{F2C94FD4-0ADE-4172-9BFD-8AD181F27EB9}" type="sibTrans">
      <dgm:prSet/>
      <dgm:spPr/>
      <dgm:t>
        <a:bodyPr/>
        <a:lstStyle/>
        <a:p>
          <a:endParaRPr lang="zh-CN" altLang="en-US"/>
        </a:p>
      </dgm:t>
    </dgm:pt>
    <dgm:pt modelId="{57AD643D-E766-4352-B456-C2AD46DADDEE}" type="pres">
      <dgm:prSet presAssocID="{D76A3C86-FCF7-4605-8248-4F8FA2D328E4}" presName="linear" presStyleCnt="0">
        <dgm:presLayoutVars>
          <dgm:animLvl val="lvl"/>
          <dgm:resizeHandles val="exact"/>
        </dgm:presLayoutVars>
      </dgm:prSet>
      <dgm:spPr/>
    </dgm:pt>
    <dgm:pt modelId="{34C509D2-4BAD-472E-807F-9E5663548683}" type="pres">
      <dgm:prSet presAssocID="{62483D35-AA32-4E46-A07F-A40CC8672713}" presName="parentText" presStyleLbl="node1" presStyleIdx="0" presStyleCnt="2" custScaleY="64167">
        <dgm:presLayoutVars>
          <dgm:chMax val="0"/>
          <dgm:bulletEnabled val="1"/>
        </dgm:presLayoutVars>
      </dgm:prSet>
      <dgm:spPr/>
    </dgm:pt>
    <dgm:pt modelId="{F4B9031E-F676-423A-A6BD-62B807C2B898}" type="pres">
      <dgm:prSet presAssocID="{62483D35-AA32-4E46-A07F-A40CC8672713}" presName="childText" presStyleLbl="revTx" presStyleIdx="0" presStyleCnt="2">
        <dgm:presLayoutVars>
          <dgm:bulletEnabled val="1"/>
        </dgm:presLayoutVars>
      </dgm:prSet>
      <dgm:spPr/>
    </dgm:pt>
    <dgm:pt modelId="{55E89D8F-8F45-4DEA-8D47-358495A07718}" type="pres">
      <dgm:prSet presAssocID="{2FB772E6-8B38-4C15-BBA3-95941C1AD03F}" presName="parentText" presStyleLbl="node1" presStyleIdx="1" presStyleCnt="2" custScaleY="61005">
        <dgm:presLayoutVars>
          <dgm:chMax val="0"/>
          <dgm:bulletEnabled val="1"/>
        </dgm:presLayoutVars>
      </dgm:prSet>
      <dgm:spPr/>
    </dgm:pt>
    <dgm:pt modelId="{836C4918-4FD1-48AC-B0FF-4C6F43087D53}" type="pres">
      <dgm:prSet presAssocID="{2FB772E6-8B38-4C15-BBA3-95941C1AD03F}" presName="childText" presStyleLbl="revTx" presStyleIdx="1" presStyleCnt="2">
        <dgm:presLayoutVars>
          <dgm:bulletEnabled val="1"/>
        </dgm:presLayoutVars>
      </dgm:prSet>
      <dgm:spPr/>
    </dgm:pt>
  </dgm:ptLst>
  <dgm:cxnLst>
    <dgm:cxn modelId="{E505D109-4EF3-4041-A082-02E3568D49FE}" type="presOf" srcId="{62483D35-AA32-4E46-A07F-A40CC8672713}" destId="{34C509D2-4BAD-472E-807F-9E5663548683}" srcOrd="0" destOrd="0" presId="urn:microsoft.com/office/officeart/2005/8/layout/vList2"/>
    <dgm:cxn modelId="{7EBAA417-59A9-4F04-9209-83460F471820}" type="presOf" srcId="{AAE2BBFD-2284-42E2-922D-DAD392D25C42}" destId="{F4B9031E-F676-423A-A6BD-62B807C2B898}" srcOrd="0" destOrd="0" presId="urn:microsoft.com/office/officeart/2005/8/layout/vList2"/>
    <dgm:cxn modelId="{1A4EEB1F-19D3-4980-A353-D41291C3A3EC}" srcId="{D76A3C86-FCF7-4605-8248-4F8FA2D328E4}" destId="{2FB772E6-8B38-4C15-BBA3-95941C1AD03F}" srcOrd="1" destOrd="0" parTransId="{83BB868C-EEF3-4D91-B4A6-E13C0F5A8EAD}" sibTransId="{3170C408-FEBC-49D1-9DAE-02F205ADAFBA}"/>
    <dgm:cxn modelId="{88B2AA2A-A9F2-4339-9D22-CFE016F38E90}" srcId="{62483D35-AA32-4E46-A07F-A40CC8672713}" destId="{AAE2BBFD-2284-42E2-922D-DAD392D25C42}" srcOrd="0" destOrd="0" parTransId="{1813D37C-6611-4510-B633-12E7BEA3C524}" sibTransId="{06DE996C-8BB4-4487-9371-49A45D959C17}"/>
    <dgm:cxn modelId="{0C6C6B2F-63B2-4B61-9E8B-7BC7AE5C2F73}" type="presOf" srcId="{8753FC38-D799-43BF-936C-6B2E88DD489F}" destId="{F4B9031E-F676-423A-A6BD-62B807C2B898}" srcOrd="0" destOrd="1" presId="urn:microsoft.com/office/officeart/2005/8/layout/vList2"/>
    <dgm:cxn modelId="{C4888531-F0F7-4050-A001-EA141D23A618}" srcId="{62483D35-AA32-4E46-A07F-A40CC8672713}" destId="{30C4A489-448E-4D2B-9C62-BFB73ADEC345}" srcOrd="4" destOrd="0" parTransId="{DA011E58-D555-4DD0-AC76-C24C0AF50A8F}" sibTransId="{F33FB1BB-3176-4E7C-BC2D-DD39EB9C9963}"/>
    <dgm:cxn modelId="{86321138-8D69-4DE5-8C3A-90CBC3CB4D76}" srcId="{2FB772E6-8B38-4C15-BBA3-95941C1AD03F}" destId="{474CF496-34DA-4150-9A7F-8975173E8484}" srcOrd="1" destOrd="0" parTransId="{43C08E94-5A34-4705-936F-C468D673AA7D}" sibTransId="{29151F44-79CD-4566-B7F8-B1C26002256C}"/>
    <dgm:cxn modelId="{80FA8248-A375-4116-8BC6-DCEEAAA1B772}" srcId="{2FB772E6-8B38-4C15-BBA3-95941C1AD03F}" destId="{8DF2F775-0C60-460B-953D-F6EEC859510E}" srcOrd="0" destOrd="0" parTransId="{85CEE75F-EC6D-47BB-9359-2D23FCEAD2B6}" sibTransId="{1F6F5ACF-3D34-44C0-B5E9-EEF8DA6F3EC1}"/>
    <dgm:cxn modelId="{8DCBEB71-3439-4ED2-B2C2-F142635C64D2}" type="presOf" srcId="{30C4A489-448E-4D2B-9C62-BFB73ADEC345}" destId="{F4B9031E-F676-423A-A6BD-62B807C2B898}" srcOrd="0" destOrd="4" presId="urn:microsoft.com/office/officeart/2005/8/layout/vList2"/>
    <dgm:cxn modelId="{10E40787-97D3-4F0B-88F5-F8CC8895F549}" type="presOf" srcId="{8DF2F775-0C60-460B-953D-F6EEC859510E}" destId="{836C4918-4FD1-48AC-B0FF-4C6F43087D53}" srcOrd="0" destOrd="0" presId="urn:microsoft.com/office/officeart/2005/8/layout/vList2"/>
    <dgm:cxn modelId="{1FC9068B-E9B5-47CB-A5C7-E028A8338035}" srcId="{62483D35-AA32-4E46-A07F-A40CC8672713}" destId="{BE9522C1-C5C3-4D05-9D50-4E6BA398621C}" srcOrd="2" destOrd="0" parTransId="{8D8F2B3D-33AF-4B89-B827-4F25485284B2}" sibTransId="{6960618E-B9E9-4790-B0E9-C3DAF33BCE6C}"/>
    <dgm:cxn modelId="{13D52E97-F5F1-475B-86A6-F94DC961AF8E}" type="presOf" srcId="{BE9522C1-C5C3-4D05-9D50-4E6BA398621C}" destId="{F4B9031E-F676-423A-A6BD-62B807C2B898}" srcOrd="0" destOrd="2" presId="urn:microsoft.com/office/officeart/2005/8/layout/vList2"/>
    <dgm:cxn modelId="{EDD26097-8637-4729-A32B-8FD4440A9905}" srcId="{2FB772E6-8B38-4C15-BBA3-95941C1AD03F}" destId="{8FDADBCE-8D2E-41E3-990B-E63318F8D53B}" srcOrd="2" destOrd="0" parTransId="{98EB5F79-232D-488B-BBCB-7D7DDD752604}" sibTransId="{41310748-32D0-43A7-9A8C-FFEFA890E3F3}"/>
    <dgm:cxn modelId="{0D40A799-1D14-4701-BD0E-C3AD29EE718D}" type="presOf" srcId="{2FB772E6-8B38-4C15-BBA3-95941C1AD03F}" destId="{55E89D8F-8F45-4DEA-8D47-358495A07718}" srcOrd="0" destOrd="0" presId="urn:microsoft.com/office/officeart/2005/8/layout/vList2"/>
    <dgm:cxn modelId="{061A159E-C45C-435F-A968-D79F04EAC41C}" srcId="{D76A3C86-FCF7-4605-8248-4F8FA2D328E4}" destId="{62483D35-AA32-4E46-A07F-A40CC8672713}" srcOrd="0" destOrd="0" parTransId="{A6DC9AA5-B148-44A2-8202-B8E72254C204}" sibTransId="{5A10994D-BE91-4DB2-BD34-30DCA57ABED4}"/>
    <dgm:cxn modelId="{096838AD-12DA-4E7A-A05C-F84D7267E772}" type="presOf" srcId="{7EFF56D0-E960-4AD7-92BE-AEFCFE22966C}" destId="{836C4918-4FD1-48AC-B0FF-4C6F43087D53}" srcOrd="0" destOrd="3" presId="urn:microsoft.com/office/officeart/2005/8/layout/vList2"/>
    <dgm:cxn modelId="{76B634B7-F0BA-4234-B8B2-7C7FB8F53D5F}" srcId="{62483D35-AA32-4E46-A07F-A40CC8672713}" destId="{8753FC38-D799-43BF-936C-6B2E88DD489F}" srcOrd="1" destOrd="0" parTransId="{96F0566F-14E1-4476-852E-D4A11D5CE86E}" sibTransId="{EA37F393-B083-4F2F-A077-CC4A1D5F81FA}"/>
    <dgm:cxn modelId="{D03087CA-91A2-40FF-B0CF-CE7AAE5AADF6}" type="presOf" srcId="{8FDADBCE-8D2E-41E3-990B-E63318F8D53B}" destId="{836C4918-4FD1-48AC-B0FF-4C6F43087D53}" srcOrd="0" destOrd="2" presId="urn:microsoft.com/office/officeart/2005/8/layout/vList2"/>
    <dgm:cxn modelId="{384D74D2-5AEB-4614-85B1-47A2DB690715}" srcId="{62483D35-AA32-4E46-A07F-A40CC8672713}" destId="{816BB31D-DBFF-46FB-82A8-C33D1187602D}" srcOrd="3" destOrd="0" parTransId="{4E51563F-73BF-4E7D-AF7E-816AE33FE2D0}" sibTransId="{F7CCC2B0-9578-42A1-8DD5-348566F9C9DB}"/>
    <dgm:cxn modelId="{F2C94FD4-0ADE-4172-9BFD-8AD181F27EB9}" srcId="{2FB772E6-8B38-4C15-BBA3-95941C1AD03F}" destId="{7EFF56D0-E960-4AD7-92BE-AEFCFE22966C}" srcOrd="3" destOrd="0" parTransId="{2916C427-AACE-4D4D-9317-551FBABD2B94}" sibTransId="{D36713CB-AC48-46DD-9EB5-BC61BBFF79D9}"/>
    <dgm:cxn modelId="{41FA7CEA-33E9-41A1-B20A-18C6BFE8DCA2}" type="presOf" srcId="{D76A3C86-FCF7-4605-8248-4F8FA2D328E4}" destId="{57AD643D-E766-4352-B456-C2AD46DADDEE}" srcOrd="0" destOrd="0" presId="urn:microsoft.com/office/officeart/2005/8/layout/vList2"/>
    <dgm:cxn modelId="{7B5D36F6-923F-497A-B000-B624DB4DC348}" type="presOf" srcId="{816BB31D-DBFF-46FB-82A8-C33D1187602D}" destId="{F4B9031E-F676-423A-A6BD-62B807C2B898}" srcOrd="0" destOrd="3" presId="urn:microsoft.com/office/officeart/2005/8/layout/vList2"/>
    <dgm:cxn modelId="{9CABC9F7-8AD5-4039-B8ED-714CBA1F3E0F}" type="presOf" srcId="{474CF496-34DA-4150-9A7F-8975173E8484}" destId="{836C4918-4FD1-48AC-B0FF-4C6F43087D53}" srcOrd="0" destOrd="1" presId="urn:microsoft.com/office/officeart/2005/8/layout/vList2"/>
    <dgm:cxn modelId="{429A1A3D-2D70-449A-8B6C-E0CE7C6BD4C3}" type="presParOf" srcId="{57AD643D-E766-4352-B456-C2AD46DADDEE}" destId="{34C509D2-4BAD-472E-807F-9E5663548683}" srcOrd="0" destOrd="0" presId="urn:microsoft.com/office/officeart/2005/8/layout/vList2"/>
    <dgm:cxn modelId="{D494C1B7-342B-4B9C-B580-62FB7556F7C9}" type="presParOf" srcId="{57AD643D-E766-4352-B456-C2AD46DADDEE}" destId="{F4B9031E-F676-423A-A6BD-62B807C2B898}" srcOrd="1" destOrd="0" presId="urn:microsoft.com/office/officeart/2005/8/layout/vList2"/>
    <dgm:cxn modelId="{90B33FA0-C735-4CD9-995C-8CDA016EAED7}" type="presParOf" srcId="{57AD643D-E766-4352-B456-C2AD46DADDEE}" destId="{55E89D8F-8F45-4DEA-8D47-358495A07718}" srcOrd="2" destOrd="0" presId="urn:microsoft.com/office/officeart/2005/8/layout/vList2"/>
    <dgm:cxn modelId="{5F03C979-E3D4-473C-B2BE-3BB4A9426CD8}" type="presParOf" srcId="{57AD643D-E766-4352-B456-C2AD46DADDEE}" destId="{836C4918-4FD1-48AC-B0FF-4C6F43087D53}"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6A3C86-FCF7-4605-8248-4F8FA2D328E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CN" altLang="en-US"/>
        </a:p>
      </dgm:t>
    </dgm:pt>
    <dgm:pt modelId="{62483D35-AA32-4E46-A07F-A40CC8672713}">
      <dgm:prSet phldrT="[文本]" custT="1"/>
      <dgm:spPr/>
      <dgm:t>
        <a:bodyPr/>
        <a:lstStyle/>
        <a:p>
          <a:r>
            <a:rPr lang="zh-CN" altLang="en-US" sz="2800" kern="1200" dirty="0">
              <a:solidFill>
                <a:schemeClr val="bg1"/>
              </a:solidFill>
              <a:latin typeface="+mn-lt"/>
              <a:ea typeface="黑体" panose="02010609060101010101" pitchFamily="49" charset="-122"/>
              <a:cs typeface="+mn-cs"/>
            </a:rPr>
            <a:t>抵达景点后的导游服务</a:t>
          </a:r>
        </a:p>
      </dgm:t>
    </dgm:pt>
    <dgm:pt modelId="{A6DC9AA5-B148-44A2-8202-B8E72254C204}" cxnId="{061A159E-C45C-435F-A968-D79F04EAC41C}" type="parTrans">
      <dgm:prSet/>
      <dgm:spPr/>
      <dgm:t>
        <a:bodyPr/>
        <a:lstStyle/>
        <a:p>
          <a:endParaRPr lang="zh-CN" altLang="en-US"/>
        </a:p>
      </dgm:t>
    </dgm:pt>
    <dgm:pt modelId="{5A10994D-BE91-4DB2-BD34-30DCA57ABED4}" cxnId="{061A159E-C45C-435F-A968-D79F04EAC41C}" type="sibTrans">
      <dgm:prSet/>
      <dgm:spPr/>
      <dgm:t>
        <a:bodyPr/>
        <a:lstStyle/>
        <a:p>
          <a:endParaRPr lang="zh-CN" altLang="en-US"/>
        </a:p>
      </dgm:t>
    </dgm:pt>
    <dgm:pt modelId="{AAE2BBFD-2284-42E2-922D-DAD392D25C42}">
      <dgm:prSet phldrT="[文本]" custT="1"/>
      <dgm:spPr/>
      <dgm:t>
        <a:bodyPr/>
        <a:lstStyle/>
        <a:p>
          <a:r>
            <a:rPr lang="zh-CN" altLang="en-US" sz="1800" kern="1200" dirty="0">
              <a:solidFill>
                <a:schemeClr val="tx1"/>
              </a:solidFill>
              <a:latin typeface="+mn-lt"/>
              <a:ea typeface="黑体" panose="02010609060101010101" pitchFamily="49" charset="-122"/>
              <a:cs typeface="+mn-cs"/>
            </a:rPr>
            <a:t>交代游览中的注意事项</a:t>
          </a:r>
        </a:p>
      </dgm:t>
    </dgm:pt>
    <dgm:pt modelId="{1813D37C-6611-4510-B633-12E7BEA3C524}" cxnId="{88B2AA2A-A9F2-4339-9D22-CFE016F38E90}" type="parTrans">
      <dgm:prSet/>
      <dgm:spPr/>
      <dgm:t>
        <a:bodyPr/>
        <a:lstStyle/>
        <a:p>
          <a:endParaRPr lang="zh-CN" altLang="en-US"/>
        </a:p>
      </dgm:t>
    </dgm:pt>
    <dgm:pt modelId="{06DE996C-8BB4-4487-9371-49A45D959C17}" cxnId="{88B2AA2A-A9F2-4339-9D22-CFE016F38E90}" type="sibTrans">
      <dgm:prSet/>
      <dgm:spPr/>
      <dgm:t>
        <a:bodyPr/>
        <a:lstStyle/>
        <a:p>
          <a:endParaRPr lang="zh-CN" altLang="en-US"/>
        </a:p>
      </dgm:t>
    </dgm:pt>
    <dgm:pt modelId="{2FB772E6-8B38-4C15-BBA3-95941C1AD03F}">
      <dgm:prSet phldrT="[文本]" custT="1"/>
      <dgm:spPr/>
      <dgm:t>
        <a:bodyPr/>
        <a:lstStyle/>
        <a:p>
          <a:r>
            <a:rPr lang="zh-CN" altLang="en-US" sz="2800" kern="1200" dirty="0">
              <a:solidFill>
                <a:prstClr val="white"/>
              </a:solidFill>
              <a:latin typeface="Calibri" panose="020F0502020204030204"/>
              <a:ea typeface="黑体" panose="02010609060101010101" pitchFamily="49" charset="-122"/>
              <a:cs typeface="+mn-cs"/>
            </a:rPr>
            <a:t>回程中的导游服务</a:t>
          </a:r>
        </a:p>
      </dgm:t>
    </dgm:pt>
    <dgm:pt modelId="{83BB868C-EEF3-4D91-B4A6-E13C0F5A8EAD}" cxnId="{1A4EEB1F-19D3-4980-A353-D41291C3A3EC}" type="parTrans">
      <dgm:prSet/>
      <dgm:spPr/>
      <dgm:t>
        <a:bodyPr/>
        <a:lstStyle/>
        <a:p>
          <a:endParaRPr lang="zh-CN" altLang="en-US"/>
        </a:p>
      </dgm:t>
    </dgm:pt>
    <dgm:pt modelId="{3170C408-FEBC-49D1-9DAE-02F205ADAFBA}" cxnId="{1A4EEB1F-19D3-4980-A353-D41291C3A3EC}" type="sibTrans">
      <dgm:prSet/>
      <dgm:spPr/>
      <dgm:t>
        <a:bodyPr/>
        <a:lstStyle/>
        <a:p>
          <a:endParaRPr lang="zh-CN" altLang="en-US"/>
        </a:p>
      </dgm:t>
    </dgm:pt>
    <dgm:pt modelId="{8DF2F775-0C60-460B-953D-F6EEC859510E}">
      <dgm:prSet phldrT="[文本]" custT="1"/>
      <dgm:spPr/>
      <dgm:t>
        <a:bodyPr/>
        <a:lstStyle/>
        <a:p>
          <a:r>
            <a:rPr lang="zh-CN" altLang="en-US" sz="1800" kern="1200" dirty="0">
              <a:solidFill>
                <a:prstClr val="black"/>
              </a:solidFill>
              <a:latin typeface="Calibri" panose="020F0502020204030204"/>
              <a:ea typeface="黑体" panose="02010609060101010101" pitchFamily="49" charset="-122"/>
              <a:cs typeface="+mn-cs"/>
            </a:rPr>
            <a:t>回顾当天活动</a:t>
          </a:r>
        </a:p>
      </dgm:t>
    </dgm:pt>
    <dgm:pt modelId="{85CEE75F-EC6D-47BB-9359-2D23FCEAD2B6}" cxnId="{80FA8248-A375-4116-8BC6-DCEEAAA1B772}" type="parTrans">
      <dgm:prSet/>
      <dgm:spPr/>
      <dgm:t>
        <a:bodyPr/>
        <a:lstStyle/>
        <a:p>
          <a:endParaRPr lang="zh-CN" altLang="en-US"/>
        </a:p>
      </dgm:t>
    </dgm:pt>
    <dgm:pt modelId="{1F6F5ACF-3D34-44C0-B5E9-EEF8DA6F3EC1}" cxnId="{80FA8248-A375-4116-8BC6-DCEEAAA1B772}" type="sibTrans">
      <dgm:prSet/>
      <dgm:spPr/>
      <dgm:t>
        <a:bodyPr/>
        <a:lstStyle/>
        <a:p>
          <a:endParaRPr lang="zh-CN" altLang="en-US"/>
        </a:p>
      </dgm:t>
    </dgm:pt>
    <dgm:pt modelId="{8753FC38-D799-43BF-936C-6B2E88DD489F}">
      <dgm:prSet phldrT="[文本]" custT="1"/>
      <dgm:spPr/>
      <dgm:t>
        <a:bodyPr/>
        <a:lstStyle/>
        <a:p>
          <a:r>
            <a:rPr lang="zh-CN" altLang="en-US" sz="1800" kern="1200" dirty="0">
              <a:solidFill>
                <a:schemeClr val="tx1"/>
              </a:solidFill>
              <a:latin typeface="+mn-lt"/>
              <a:ea typeface="黑体" panose="02010609060101010101" pitchFamily="49" charset="-122"/>
              <a:cs typeface="+mn-cs"/>
            </a:rPr>
            <a:t>游览中的导游讲解</a:t>
          </a:r>
        </a:p>
      </dgm:t>
    </dgm:pt>
    <dgm:pt modelId="{96F0566F-14E1-4476-852E-D4A11D5CE86E}" cxnId="{76B634B7-F0BA-4234-B8B2-7C7FB8F53D5F}" type="parTrans">
      <dgm:prSet/>
      <dgm:spPr/>
      <dgm:t>
        <a:bodyPr/>
        <a:lstStyle/>
        <a:p>
          <a:endParaRPr lang="zh-CN" altLang="en-US"/>
        </a:p>
      </dgm:t>
    </dgm:pt>
    <dgm:pt modelId="{EA37F393-B083-4F2F-A077-CC4A1D5F81FA}" cxnId="{76B634B7-F0BA-4234-B8B2-7C7FB8F53D5F}" type="sibTrans">
      <dgm:prSet/>
      <dgm:spPr/>
      <dgm:t>
        <a:bodyPr/>
        <a:lstStyle/>
        <a:p>
          <a:endParaRPr lang="zh-CN" altLang="en-US"/>
        </a:p>
      </dgm:t>
    </dgm:pt>
    <dgm:pt modelId="{BE9522C1-C5C3-4D05-9D50-4E6BA398621C}">
      <dgm:prSet phldrT="[文本]" custT="1"/>
      <dgm:spPr/>
      <dgm:t>
        <a:bodyPr/>
        <a:lstStyle/>
        <a:p>
          <a:r>
            <a:rPr lang="zh-CN" altLang="en-US" sz="1800" kern="1200" dirty="0">
              <a:solidFill>
                <a:schemeClr val="tx1"/>
              </a:solidFill>
              <a:latin typeface="+mn-lt"/>
              <a:ea typeface="黑体" panose="02010609060101010101" pitchFamily="49" charset="-122"/>
              <a:cs typeface="+mn-cs"/>
            </a:rPr>
            <a:t>注意游客安全</a:t>
          </a:r>
        </a:p>
      </dgm:t>
    </dgm:pt>
    <dgm:pt modelId="{8D8F2B3D-33AF-4B89-B827-4F25485284B2}" cxnId="{1FC9068B-E9B5-47CB-A5C7-E028A8338035}" type="parTrans">
      <dgm:prSet/>
      <dgm:spPr/>
      <dgm:t>
        <a:bodyPr/>
        <a:lstStyle/>
        <a:p>
          <a:endParaRPr lang="zh-CN" altLang="en-US"/>
        </a:p>
      </dgm:t>
    </dgm:pt>
    <dgm:pt modelId="{6960618E-B9E9-4790-B0E9-C3DAF33BCE6C}" cxnId="{1FC9068B-E9B5-47CB-A5C7-E028A8338035}" type="sibTrans">
      <dgm:prSet/>
      <dgm:spPr/>
      <dgm:t>
        <a:bodyPr/>
        <a:lstStyle/>
        <a:p>
          <a:endParaRPr lang="zh-CN" altLang="en-US"/>
        </a:p>
      </dgm:t>
    </dgm:pt>
    <dgm:pt modelId="{474CF496-34DA-4150-9A7F-8975173E8484}">
      <dgm:prSet phldrT="[文本]" custT="1"/>
      <dgm:spPr/>
      <dgm:t>
        <a:bodyPr/>
        <a:lstStyle/>
        <a:p>
          <a:r>
            <a:rPr lang="zh-CN" altLang="en-US" sz="1800" kern="1200" dirty="0">
              <a:solidFill>
                <a:prstClr val="black"/>
              </a:solidFill>
              <a:latin typeface="Calibri" panose="020F0502020204030204"/>
              <a:ea typeface="黑体" panose="02010609060101010101" pitchFamily="49" charset="-122"/>
              <a:cs typeface="+mn-cs"/>
            </a:rPr>
            <a:t>进行风光导游</a:t>
          </a:r>
        </a:p>
      </dgm:t>
    </dgm:pt>
    <dgm:pt modelId="{43C08E94-5A34-4705-936F-C468D673AA7D}" cxnId="{86321138-8D69-4DE5-8C3A-90CBC3CB4D76}" type="parTrans">
      <dgm:prSet/>
      <dgm:spPr/>
      <dgm:t>
        <a:bodyPr/>
        <a:lstStyle/>
        <a:p>
          <a:endParaRPr lang="zh-CN" altLang="en-US"/>
        </a:p>
      </dgm:t>
    </dgm:pt>
    <dgm:pt modelId="{29151F44-79CD-4566-B7F8-B1C26002256C}" cxnId="{86321138-8D69-4DE5-8C3A-90CBC3CB4D76}" type="sibTrans">
      <dgm:prSet/>
      <dgm:spPr/>
      <dgm:t>
        <a:bodyPr/>
        <a:lstStyle/>
        <a:p>
          <a:endParaRPr lang="zh-CN" altLang="en-US"/>
        </a:p>
      </dgm:t>
    </dgm:pt>
    <dgm:pt modelId="{8FDADBCE-8D2E-41E3-990B-E63318F8D53B}">
      <dgm:prSet phldrT="[文本]" custT="1"/>
      <dgm:spPr/>
      <dgm:t>
        <a:bodyPr/>
        <a:lstStyle/>
        <a:p>
          <a:r>
            <a:rPr lang="zh-CN" altLang="en-US" sz="1800" kern="1200" dirty="0">
              <a:solidFill>
                <a:prstClr val="black"/>
              </a:solidFill>
              <a:latin typeface="Calibri" panose="020F0502020204030204"/>
              <a:ea typeface="黑体" panose="02010609060101010101" pitchFamily="49" charset="-122"/>
              <a:cs typeface="+mn-cs"/>
            </a:rPr>
            <a:t>提醒注意事项</a:t>
          </a:r>
        </a:p>
      </dgm:t>
    </dgm:pt>
    <dgm:pt modelId="{98EB5F79-232D-488B-BBCB-7D7DDD752604}" cxnId="{EDD26097-8637-4729-A32B-8FD4440A9905}" type="parTrans">
      <dgm:prSet/>
      <dgm:spPr/>
      <dgm:t>
        <a:bodyPr/>
        <a:lstStyle/>
        <a:p>
          <a:endParaRPr lang="zh-CN" altLang="en-US"/>
        </a:p>
      </dgm:t>
    </dgm:pt>
    <dgm:pt modelId="{41310748-32D0-43A7-9A8C-FFEFA890E3F3}" cxnId="{EDD26097-8637-4729-A32B-8FD4440A9905}" type="sibTrans">
      <dgm:prSet/>
      <dgm:spPr/>
      <dgm:t>
        <a:bodyPr/>
        <a:lstStyle/>
        <a:p>
          <a:endParaRPr lang="zh-CN" altLang="en-US"/>
        </a:p>
      </dgm:t>
    </dgm:pt>
    <dgm:pt modelId="{7EFF56D0-E960-4AD7-92BE-AEFCFE22966C}">
      <dgm:prSet phldrT="[文本]" custT="1"/>
      <dgm:spPr/>
      <dgm:t>
        <a:bodyPr/>
        <a:lstStyle/>
        <a:p>
          <a:r>
            <a:rPr lang="zh-CN" altLang="en-US" sz="1800" kern="1200" dirty="0">
              <a:solidFill>
                <a:prstClr val="black"/>
              </a:solidFill>
              <a:latin typeface="Calibri" panose="020F0502020204030204"/>
              <a:ea typeface="黑体" panose="02010609060101010101" pitchFamily="49" charset="-122"/>
              <a:cs typeface="+mn-cs"/>
            </a:rPr>
            <a:t>宣布次日活动日程</a:t>
          </a:r>
        </a:p>
      </dgm:t>
    </dgm:pt>
    <dgm:pt modelId="{2916C427-AACE-4D4D-9317-551FBABD2B94}" cxnId="{F2C94FD4-0ADE-4172-9BFD-8AD181F27EB9}" type="parTrans">
      <dgm:prSet/>
      <dgm:spPr/>
      <dgm:t>
        <a:bodyPr/>
        <a:lstStyle/>
        <a:p>
          <a:endParaRPr lang="zh-CN" altLang="en-US"/>
        </a:p>
      </dgm:t>
    </dgm:pt>
    <dgm:pt modelId="{D36713CB-AC48-46DD-9EB5-BC61BBFF79D9}" cxnId="{F2C94FD4-0ADE-4172-9BFD-8AD181F27EB9}" type="sibTrans">
      <dgm:prSet/>
      <dgm:spPr/>
      <dgm:t>
        <a:bodyPr/>
        <a:lstStyle/>
        <a:p>
          <a:endParaRPr lang="zh-CN" altLang="en-US"/>
        </a:p>
      </dgm:t>
    </dgm:pt>
    <dgm:pt modelId="{812B9B86-96C1-43A9-9A3F-D174ED582D43}">
      <dgm:prSet phldrT="[文本]" custT="1"/>
      <dgm:spPr/>
      <dgm:t>
        <a:bodyPr/>
        <a:lstStyle/>
        <a:p>
          <a:r>
            <a:rPr lang="zh-CN" altLang="en-US" sz="1800" kern="1200" dirty="0">
              <a:solidFill>
                <a:prstClr val="black"/>
              </a:solidFill>
              <a:latin typeface="Calibri" panose="020F0502020204030204"/>
              <a:ea typeface="黑体" panose="02010609060101010101" pitchFamily="49" charset="-122"/>
              <a:cs typeface="+mn-cs"/>
            </a:rPr>
            <a:t>安排叫早服务</a:t>
          </a:r>
        </a:p>
      </dgm:t>
    </dgm:pt>
    <dgm:pt modelId="{7570DD4C-F292-47BD-831C-45C1CEAB40DA}" cxnId="{10A6130E-EA42-4665-B72D-E409858B957F}" type="parTrans">
      <dgm:prSet/>
      <dgm:spPr/>
      <dgm:t>
        <a:bodyPr/>
        <a:lstStyle/>
        <a:p>
          <a:endParaRPr lang="zh-CN" altLang="en-US"/>
        </a:p>
      </dgm:t>
    </dgm:pt>
    <dgm:pt modelId="{4930FF6B-06A5-496F-819F-2332CC421735}" cxnId="{10A6130E-EA42-4665-B72D-E409858B957F}" type="sibTrans">
      <dgm:prSet/>
      <dgm:spPr/>
      <dgm:t>
        <a:bodyPr/>
        <a:lstStyle/>
        <a:p>
          <a:endParaRPr lang="zh-CN" altLang="en-US"/>
        </a:p>
      </dgm:t>
    </dgm:pt>
    <dgm:pt modelId="{57AD643D-E766-4352-B456-C2AD46DADDEE}" type="pres">
      <dgm:prSet presAssocID="{D76A3C86-FCF7-4605-8248-4F8FA2D328E4}" presName="linear" presStyleCnt="0">
        <dgm:presLayoutVars>
          <dgm:animLvl val="lvl"/>
          <dgm:resizeHandles val="exact"/>
        </dgm:presLayoutVars>
      </dgm:prSet>
      <dgm:spPr/>
    </dgm:pt>
    <dgm:pt modelId="{34C509D2-4BAD-472E-807F-9E5663548683}" type="pres">
      <dgm:prSet presAssocID="{62483D35-AA32-4E46-A07F-A40CC8672713}" presName="parentText" presStyleLbl="node1" presStyleIdx="0" presStyleCnt="2" custScaleY="64167">
        <dgm:presLayoutVars>
          <dgm:chMax val="0"/>
          <dgm:bulletEnabled val="1"/>
        </dgm:presLayoutVars>
      </dgm:prSet>
      <dgm:spPr/>
    </dgm:pt>
    <dgm:pt modelId="{F4B9031E-F676-423A-A6BD-62B807C2B898}" type="pres">
      <dgm:prSet presAssocID="{62483D35-AA32-4E46-A07F-A40CC8672713}" presName="childText" presStyleLbl="revTx" presStyleIdx="0" presStyleCnt="2">
        <dgm:presLayoutVars>
          <dgm:bulletEnabled val="1"/>
        </dgm:presLayoutVars>
      </dgm:prSet>
      <dgm:spPr/>
    </dgm:pt>
    <dgm:pt modelId="{55E89D8F-8F45-4DEA-8D47-358495A07718}" type="pres">
      <dgm:prSet presAssocID="{2FB772E6-8B38-4C15-BBA3-95941C1AD03F}" presName="parentText" presStyleLbl="node1" presStyleIdx="1" presStyleCnt="2" custScaleY="61005">
        <dgm:presLayoutVars>
          <dgm:chMax val="0"/>
          <dgm:bulletEnabled val="1"/>
        </dgm:presLayoutVars>
      </dgm:prSet>
      <dgm:spPr/>
    </dgm:pt>
    <dgm:pt modelId="{836C4918-4FD1-48AC-B0FF-4C6F43087D53}" type="pres">
      <dgm:prSet presAssocID="{2FB772E6-8B38-4C15-BBA3-95941C1AD03F}" presName="childText" presStyleLbl="revTx" presStyleIdx="1" presStyleCnt="2">
        <dgm:presLayoutVars>
          <dgm:bulletEnabled val="1"/>
        </dgm:presLayoutVars>
      </dgm:prSet>
      <dgm:spPr/>
    </dgm:pt>
  </dgm:ptLst>
  <dgm:cxnLst>
    <dgm:cxn modelId="{E505D109-4EF3-4041-A082-02E3568D49FE}" type="presOf" srcId="{62483D35-AA32-4E46-A07F-A40CC8672713}" destId="{34C509D2-4BAD-472E-807F-9E5663548683}" srcOrd="0" destOrd="0" presId="urn:microsoft.com/office/officeart/2005/8/layout/vList2"/>
    <dgm:cxn modelId="{10A6130E-EA42-4665-B72D-E409858B957F}" srcId="{2FB772E6-8B38-4C15-BBA3-95941C1AD03F}" destId="{812B9B86-96C1-43A9-9A3F-D174ED582D43}" srcOrd="4" destOrd="0" parTransId="{7570DD4C-F292-47BD-831C-45C1CEAB40DA}" sibTransId="{4930FF6B-06A5-496F-819F-2332CC421735}"/>
    <dgm:cxn modelId="{7EBAA417-59A9-4F04-9209-83460F471820}" type="presOf" srcId="{AAE2BBFD-2284-42E2-922D-DAD392D25C42}" destId="{F4B9031E-F676-423A-A6BD-62B807C2B898}" srcOrd="0" destOrd="0" presId="urn:microsoft.com/office/officeart/2005/8/layout/vList2"/>
    <dgm:cxn modelId="{1A4EEB1F-19D3-4980-A353-D41291C3A3EC}" srcId="{D76A3C86-FCF7-4605-8248-4F8FA2D328E4}" destId="{2FB772E6-8B38-4C15-BBA3-95941C1AD03F}" srcOrd="1" destOrd="0" parTransId="{83BB868C-EEF3-4D91-B4A6-E13C0F5A8EAD}" sibTransId="{3170C408-FEBC-49D1-9DAE-02F205ADAFBA}"/>
    <dgm:cxn modelId="{88B2AA2A-A9F2-4339-9D22-CFE016F38E90}" srcId="{62483D35-AA32-4E46-A07F-A40CC8672713}" destId="{AAE2BBFD-2284-42E2-922D-DAD392D25C42}" srcOrd="0" destOrd="0" parTransId="{1813D37C-6611-4510-B633-12E7BEA3C524}" sibTransId="{06DE996C-8BB4-4487-9371-49A45D959C17}"/>
    <dgm:cxn modelId="{0C6C6B2F-63B2-4B61-9E8B-7BC7AE5C2F73}" type="presOf" srcId="{8753FC38-D799-43BF-936C-6B2E88DD489F}" destId="{F4B9031E-F676-423A-A6BD-62B807C2B898}" srcOrd="0" destOrd="1" presId="urn:microsoft.com/office/officeart/2005/8/layout/vList2"/>
    <dgm:cxn modelId="{B2F15C35-F083-4D02-A8CF-D060F9CE4211}" type="presOf" srcId="{812B9B86-96C1-43A9-9A3F-D174ED582D43}" destId="{836C4918-4FD1-48AC-B0FF-4C6F43087D53}" srcOrd="0" destOrd="4" presId="urn:microsoft.com/office/officeart/2005/8/layout/vList2"/>
    <dgm:cxn modelId="{86321138-8D69-4DE5-8C3A-90CBC3CB4D76}" srcId="{2FB772E6-8B38-4C15-BBA3-95941C1AD03F}" destId="{474CF496-34DA-4150-9A7F-8975173E8484}" srcOrd="1" destOrd="0" parTransId="{43C08E94-5A34-4705-936F-C468D673AA7D}" sibTransId="{29151F44-79CD-4566-B7F8-B1C26002256C}"/>
    <dgm:cxn modelId="{80FA8248-A375-4116-8BC6-DCEEAAA1B772}" srcId="{2FB772E6-8B38-4C15-BBA3-95941C1AD03F}" destId="{8DF2F775-0C60-460B-953D-F6EEC859510E}" srcOrd="0" destOrd="0" parTransId="{85CEE75F-EC6D-47BB-9359-2D23FCEAD2B6}" sibTransId="{1F6F5ACF-3D34-44C0-B5E9-EEF8DA6F3EC1}"/>
    <dgm:cxn modelId="{10E40787-97D3-4F0B-88F5-F8CC8895F549}" type="presOf" srcId="{8DF2F775-0C60-460B-953D-F6EEC859510E}" destId="{836C4918-4FD1-48AC-B0FF-4C6F43087D53}" srcOrd="0" destOrd="0" presId="urn:microsoft.com/office/officeart/2005/8/layout/vList2"/>
    <dgm:cxn modelId="{1FC9068B-E9B5-47CB-A5C7-E028A8338035}" srcId="{62483D35-AA32-4E46-A07F-A40CC8672713}" destId="{BE9522C1-C5C3-4D05-9D50-4E6BA398621C}" srcOrd="2" destOrd="0" parTransId="{8D8F2B3D-33AF-4B89-B827-4F25485284B2}" sibTransId="{6960618E-B9E9-4790-B0E9-C3DAF33BCE6C}"/>
    <dgm:cxn modelId="{13D52E97-F5F1-475B-86A6-F94DC961AF8E}" type="presOf" srcId="{BE9522C1-C5C3-4D05-9D50-4E6BA398621C}" destId="{F4B9031E-F676-423A-A6BD-62B807C2B898}" srcOrd="0" destOrd="2" presId="urn:microsoft.com/office/officeart/2005/8/layout/vList2"/>
    <dgm:cxn modelId="{EDD26097-8637-4729-A32B-8FD4440A9905}" srcId="{2FB772E6-8B38-4C15-BBA3-95941C1AD03F}" destId="{8FDADBCE-8D2E-41E3-990B-E63318F8D53B}" srcOrd="2" destOrd="0" parTransId="{98EB5F79-232D-488B-BBCB-7D7DDD752604}" sibTransId="{41310748-32D0-43A7-9A8C-FFEFA890E3F3}"/>
    <dgm:cxn modelId="{0D40A799-1D14-4701-BD0E-C3AD29EE718D}" type="presOf" srcId="{2FB772E6-8B38-4C15-BBA3-95941C1AD03F}" destId="{55E89D8F-8F45-4DEA-8D47-358495A07718}" srcOrd="0" destOrd="0" presId="urn:microsoft.com/office/officeart/2005/8/layout/vList2"/>
    <dgm:cxn modelId="{061A159E-C45C-435F-A968-D79F04EAC41C}" srcId="{D76A3C86-FCF7-4605-8248-4F8FA2D328E4}" destId="{62483D35-AA32-4E46-A07F-A40CC8672713}" srcOrd="0" destOrd="0" parTransId="{A6DC9AA5-B148-44A2-8202-B8E72254C204}" sibTransId="{5A10994D-BE91-4DB2-BD34-30DCA57ABED4}"/>
    <dgm:cxn modelId="{096838AD-12DA-4E7A-A05C-F84D7267E772}" type="presOf" srcId="{7EFF56D0-E960-4AD7-92BE-AEFCFE22966C}" destId="{836C4918-4FD1-48AC-B0FF-4C6F43087D53}" srcOrd="0" destOrd="3" presId="urn:microsoft.com/office/officeart/2005/8/layout/vList2"/>
    <dgm:cxn modelId="{76B634B7-F0BA-4234-B8B2-7C7FB8F53D5F}" srcId="{62483D35-AA32-4E46-A07F-A40CC8672713}" destId="{8753FC38-D799-43BF-936C-6B2E88DD489F}" srcOrd="1" destOrd="0" parTransId="{96F0566F-14E1-4476-852E-D4A11D5CE86E}" sibTransId="{EA37F393-B083-4F2F-A077-CC4A1D5F81FA}"/>
    <dgm:cxn modelId="{D03087CA-91A2-40FF-B0CF-CE7AAE5AADF6}" type="presOf" srcId="{8FDADBCE-8D2E-41E3-990B-E63318F8D53B}" destId="{836C4918-4FD1-48AC-B0FF-4C6F43087D53}" srcOrd="0" destOrd="2" presId="urn:microsoft.com/office/officeart/2005/8/layout/vList2"/>
    <dgm:cxn modelId="{F2C94FD4-0ADE-4172-9BFD-8AD181F27EB9}" srcId="{2FB772E6-8B38-4C15-BBA3-95941C1AD03F}" destId="{7EFF56D0-E960-4AD7-92BE-AEFCFE22966C}" srcOrd="3" destOrd="0" parTransId="{2916C427-AACE-4D4D-9317-551FBABD2B94}" sibTransId="{D36713CB-AC48-46DD-9EB5-BC61BBFF79D9}"/>
    <dgm:cxn modelId="{41FA7CEA-33E9-41A1-B20A-18C6BFE8DCA2}" type="presOf" srcId="{D76A3C86-FCF7-4605-8248-4F8FA2D328E4}" destId="{57AD643D-E766-4352-B456-C2AD46DADDEE}" srcOrd="0" destOrd="0" presId="urn:microsoft.com/office/officeart/2005/8/layout/vList2"/>
    <dgm:cxn modelId="{9CABC9F7-8AD5-4039-B8ED-714CBA1F3E0F}" type="presOf" srcId="{474CF496-34DA-4150-9A7F-8975173E8484}" destId="{836C4918-4FD1-48AC-B0FF-4C6F43087D53}" srcOrd="0" destOrd="1" presId="urn:microsoft.com/office/officeart/2005/8/layout/vList2"/>
    <dgm:cxn modelId="{429A1A3D-2D70-449A-8B6C-E0CE7C6BD4C3}" type="presParOf" srcId="{57AD643D-E766-4352-B456-C2AD46DADDEE}" destId="{34C509D2-4BAD-472E-807F-9E5663548683}" srcOrd="0" destOrd="0" presId="urn:microsoft.com/office/officeart/2005/8/layout/vList2"/>
    <dgm:cxn modelId="{D494C1B7-342B-4B9C-B580-62FB7556F7C9}" type="presParOf" srcId="{57AD643D-E766-4352-B456-C2AD46DADDEE}" destId="{F4B9031E-F676-423A-A6BD-62B807C2B898}" srcOrd="1" destOrd="0" presId="urn:microsoft.com/office/officeart/2005/8/layout/vList2"/>
    <dgm:cxn modelId="{90B33FA0-C735-4CD9-995C-8CDA016EAED7}" type="presParOf" srcId="{57AD643D-E766-4352-B456-C2AD46DADDEE}" destId="{55E89D8F-8F45-4DEA-8D47-358495A07718}" srcOrd="2" destOrd="0" presId="urn:microsoft.com/office/officeart/2005/8/layout/vList2"/>
    <dgm:cxn modelId="{5F03C979-E3D4-473C-B2BE-3BB4A9426CD8}" type="presParOf" srcId="{57AD643D-E766-4352-B456-C2AD46DADDEE}" destId="{836C4918-4FD1-48AC-B0FF-4C6F43087D53}"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B858FB-5D59-4E99-B97D-63A3E8483B4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zh-CN" altLang="en-US"/>
        </a:p>
      </dgm:t>
    </dgm:pt>
    <dgm:pt modelId="{9EE1CE46-D759-42AA-8963-97D0F2D73A02}">
      <dgm:prSet phldrT="[文本]" custT="1"/>
      <dgm:spPr/>
      <dgm:t>
        <a:bodyPr/>
        <a:lstStyle/>
        <a:p>
          <a:r>
            <a:rPr lang="zh-CN" altLang="en-US" sz="2800" b="1" kern="1200" dirty="0">
              <a:solidFill>
                <a:schemeClr val="lt1"/>
              </a:solidFill>
              <a:latin typeface="+mn-lt"/>
              <a:ea typeface="黑体" panose="02010609060101010101" pitchFamily="49" charset="-122"/>
              <a:cs typeface="+mn-cs"/>
            </a:rPr>
            <a:t>联络工作</a:t>
          </a:r>
        </a:p>
      </dgm:t>
    </dgm:pt>
    <dgm:pt modelId="{58D10783-D64C-470B-A07F-0DE04395211F}" cxnId="{2623B315-2E74-4B26-9779-C01EFBE2C3E9}" type="parTrans">
      <dgm:prSet/>
      <dgm:spPr/>
      <dgm:t>
        <a:bodyPr/>
        <a:lstStyle/>
        <a:p>
          <a:endParaRPr lang="zh-CN" altLang="en-US"/>
        </a:p>
      </dgm:t>
    </dgm:pt>
    <dgm:pt modelId="{3479C91A-3B56-4BDA-88FF-36DAA2D2E515}" cxnId="{2623B315-2E74-4B26-9779-C01EFBE2C3E9}" type="sibTrans">
      <dgm:prSet/>
      <dgm:spPr/>
      <dgm:t>
        <a:bodyPr/>
        <a:lstStyle/>
        <a:p>
          <a:endParaRPr lang="zh-CN" altLang="en-US"/>
        </a:p>
      </dgm:t>
    </dgm:pt>
    <dgm:pt modelId="{7D754435-E91E-49C5-A9F4-2466ECDC9E76}">
      <dgm:prSet phldrT="[文本]" custT="1"/>
      <dgm:spPr/>
      <dgm:t>
        <a:bodyPr/>
        <a:lstStyle/>
        <a:p>
          <a:r>
            <a:rPr lang="zh-CN" altLang="en-US" sz="2800" b="1" kern="1200" dirty="0">
              <a:solidFill>
                <a:prstClr val="white"/>
              </a:solidFill>
              <a:latin typeface="Calibri" panose="020F0502020204030204"/>
              <a:ea typeface="黑体" panose="02010609060101010101" pitchFamily="49" charset="-122"/>
              <a:cs typeface="+mn-cs"/>
            </a:rPr>
            <a:t>协助地陪工作</a:t>
          </a:r>
        </a:p>
      </dgm:t>
    </dgm:pt>
    <dgm:pt modelId="{207846B9-5B55-4D28-A7DB-C701B974655B}" cxnId="{FA3629CC-9805-47B6-9D1E-08CFB07C1427}" type="parTrans">
      <dgm:prSet/>
      <dgm:spPr/>
      <dgm:t>
        <a:bodyPr/>
        <a:lstStyle/>
        <a:p>
          <a:endParaRPr lang="zh-CN" altLang="en-US"/>
        </a:p>
      </dgm:t>
    </dgm:pt>
    <dgm:pt modelId="{F29AFDDA-DF22-4D10-B5BD-34D6764B9A99}" cxnId="{FA3629CC-9805-47B6-9D1E-08CFB07C1427}" type="sibTrans">
      <dgm:prSet/>
      <dgm:spPr/>
      <dgm:t>
        <a:bodyPr/>
        <a:lstStyle/>
        <a:p>
          <a:endParaRPr lang="zh-CN" altLang="en-US"/>
        </a:p>
      </dgm:t>
    </dgm:pt>
    <dgm:pt modelId="{547EF524-7462-4F19-A59C-7054C965160E}">
      <dgm:prSet phldrT="[文本]" phldr="0" custT="1"/>
      <dgm:spPr/>
      <dgm:t>
        <a:bodyPr vert="horz" wrap="square"/>
        <a:p>
          <a:pPr>
            <a:lnSpc>
              <a:spcPct val="100000"/>
            </a:lnSpc>
            <a:spcBef>
              <a:spcPct val="0"/>
            </a:spcBef>
            <a:spcAft>
              <a:spcPct val="35000"/>
            </a:spcAft>
          </a:pPr>
          <a:r>
            <a:rPr lang="zh-CN" altLang="en-US" sz="2800" b="1" kern="1200" dirty="0">
              <a:solidFill>
                <a:prstClr val="white"/>
              </a:solidFill>
              <a:latin typeface="Calibri" panose="020F0502020204030204"/>
              <a:ea typeface="黑体" panose="02010609060101010101" pitchFamily="49" charset="-122"/>
              <a:cs typeface="+mn-cs"/>
            </a:rPr>
            <a:t>检查督促各站服务质量</a:t>
          </a:r>
          <a:r>
            <a:rPr sz="6500"/>
            <a:t/>
          </a:r>
          <a:endParaRPr sz="6500"/>
        </a:p>
      </dgm:t>
    </dgm:pt>
    <dgm:pt modelId="{FF076D8A-DB23-49F3-86E9-CF9DB16F80EF}" cxnId="{CDB000C0-F0AB-4C38-830E-81F3049768EC}" type="parTrans">
      <dgm:prSet/>
      <dgm:spPr/>
      <dgm:t>
        <a:bodyPr/>
        <a:lstStyle/>
        <a:p>
          <a:endParaRPr lang="zh-CN" altLang="en-US"/>
        </a:p>
      </dgm:t>
    </dgm:pt>
    <dgm:pt modelId="{27628891-51F6-41B3-AE9C-C3F4DB173471}" cxnId="{CDB000C0-F0AB-4C38-830E-81F3049768EC}" type="sibTrans">
      <dgm:prSet/>
      <dgm:spPr/>
      <dgm:t>
        <a:bodyPr/>
        <a:lstStyle/>
        <a:p>
          <a:endParaRPr lang="zh-CN" altLang="en-US"/>
        </a:p>
      </dgm:t>
    </dgm:pt>
    <dgm:pt modelId="{CCE76877-C08C-427E-8DD1-BEA9310C53AE}">
      <dgm:prSet phldrT="[文本]" custT="1"/>
      <dgm:spPr/>
      <dgm:t>
        <a:bodyPr/>
        <a:lstStyle/>
        <a:p>
          <a:r>
            <a:rPr lang="zh-CN" altLang="en-US" sz="2800" b="1" kern="1200" dirty="0">
              <a:solidFill>
                <a:prstClr val="white"/>
              </a:solidFill>
              <a:latin typeface="Calibri" panose="020F0502020204030204"/>
              <a:ea typeface="黑体" panose="02010609060101010101" pitchFamily="49" charset="-122"/>
              <a:cs typeface="+mn-cs"/>
            </a:rPr>
            <a:t>维护和保障游客安全</a:t>
          </a:r>
        </a:p>
      </dgm:t>
    </dgm:pt>
    <dgm:pt modelId="{5398011E-71E2-4838-A6D1-2232C7DA3AD8}" cxnId="{B225CBAB-8D38-4404-BFFB-6128C15A51EC}" type="parTrans">
      <dgm:prSet/>
      <dgm:spPr/>
      <dgm:t>
        <a:bodyPr/>
        <a:lstStyle/>
        <a:p>
          <a:endParaRPr lang="zh-CN" altLang="en-US"/>
        </a:p>
      </dgm:t>
    </dgm:pt>
    <dgm:pt modelId="{839F2D8F-5A94-4DBA-84DC-970AD1D50455}" cxnId="{B225CBAB-8D38-4404-BFFB-6128C15A51EC}" type="sibTrans">
      <dgm:prSet/>
      <dgm:spPr/>
      <dgm:t>
        <a:bodyPr/>
        <a:lstStyle/>
        <a:p>
          <a:endParaRPr lang="zh-CN" altLang="en-US"/>
        </a:p>
      </dgm:t>
    </dgm:pt>
    <dgm:pt modelId="{BE8B1360-8C89-40C3-9D08-A38D90169E38}">
      <dgm:prSet phldrT="[文本]" custT="1"/>
      <dgm:spPr/>
      <dgm:t>
        <a:bodyPr/>
        <a:lstStyle/>
        <a:p>
          <a:pPr marL="0" lvl="0" indent="0" algn="ctr" defTabSz="1244600">
            <a:lnSpc>
              <a:spcPct val="90000"/>
            </a:lnSpc>
            <a:spcBef>
              <a:spcPct val="0"/>
            </a:spcBef>
            <a:spcAft>
              <a:spcPct val="35000"/>
            </a:spcAft>
            <a:buNone/>
          </a:pPr>
          <a:r>
            <a:rPr lang="zh-CN" altLang="en-US" sz="2800" b="1" kern="1200" dirty="0">
              <a:solidFill>
                <a:prstClr val="white"/>
              </a:solidFill>
              <a:latin typeface="Calibri" panose="020F0502020204030204"/>
              <a:ea typeface="黑体" panose="02010609060101010101" pitchFamily="49" charset="-122"/>
              <a:cs typeface="+mn-cs"/>
            </a:rPr>
            <a:t>提供旅行过程中的服务</a:t>
          </a:r>
        </a:p>
      </dgm:t>
    </dgm:pt>
    <dgm:pt modelId="{87FFE428-E923-440D-839A-150F44782A99}" cxnId="{4A28C9B8-10AC-46B2-A2C1-C0C81CB3A2AC}" type="parTrans">
      <dgm:prSet/>
      <dgm:spPr/>
      <dgm:t>
        <a:bodyPr/>
        <a:lstStyle/>
        <a:p>
          <a:endParaRPr lang="zh-CN" altLang="en-US"/>
        </a:p>
      </dgm:t>
    </dgm:pt>
    <dgm:pt modelId="{2FE62953-D3F1-4A85-BCBA-17D62A11B156}" cxnId="{4A28C9B8-10AC-46B2-A2C1-C0C81CB3A2AC}" type="sibTrans">
      <dgm:prSet/>
      <dgm:spPr/>
      <dgm:t>
        <a:bodyPr/>
        <a:lstStyle/>
        <a:p>
          <a:endParaRPr lang="zh-CN" altLang="en-US"/>
        </a:p>
      </dgm:t>
    </dgm:pt>
    <dgm:pt modelId="{F5592FDD-EC0C-457D-A863-14ADA1436B65}" type="pres">
      <dgm:prSet presAssocID="{40B858FB-5D59-4E99-B97D-63A3E8483B4C}" presName="diagram" presStyleCnt="0">
        <dgm:presLayoutVars>
          <dgm:dir/>
          <dgm:resizeHandles val="exact"/>
        </dgm:presLayoutVars>
      </dgm:prSet>
      <dgm:spPr/>
    </dgm:pt>
    <dgm:pt modelId="{0F9E7332-1201-46AC-8E5A-D33C811FAD84}" type="pres">
      <dgm:prSet presAssocID="{9EE1CE46-D759-42AA-8963-97D0F2D73A02}" presName="node" presStyleLbl="node1" presStyleIdx="0" presStyleCnt="5">
        <dgm:presLayoutVars>
          <dgm:bulletEnabled val="1"/>
        </dgm:presLayoutVars>
      </dgm:prSet>
      <dgm:spPr/>
    </dgm:pt>
    <dgm:pt modelId="{74F967F6-B865-4EE8-8060-CE37B94CC8C1}" type="pres">
      <dgm:prSet presAssocID="{3479C91A-3B56-4BDA-88FF-36DAA2D2E515}" presName="sibTrans" presStyleCnt="0"/>
      <dgm:spPr/>
    </dgm:pt>
    <dgm:pt modelId="{1A41780F-3645-4712-A8E1-B461FF3BEAE0}" type="pres">
      <dgm:prSet presAssocID="{7D754435-E91E-49C5-A9F4-2466ECDC9E76}" presName="node" presStyleLbl="node1" presStyleIdx="1" presStyleCnt="5">
        <dgm:presLayoutVars>
          <dgm:bulletEnabled val="1"/>
        </dgm:presLayoutVars>
      </dgm:prSet>
      <dgm:spPr/>
    </dgm:pt>
    <dgm:pt modelId="{B94B3140-0257-4F0A-A059-83FDC9B5BDAE}" type="pres">
      <dgm:prSet presAssocID="{F29AFDDA-DF22-4D10-B5BD-34D6764B9A99}" presName="sibTrans" presStyleCnt="0"/>
      <dgm:spPr/>
    </dgm:pt>
    <dgm:pt modelId="{73F4E064-6A9C-48D3-9286-C6C549DEAE0E}" type="pres">
      <dgm:prSet presAssocID="{547EF524-7462-4F19-A59C-7054C965160E}" presName="node" presStyleLbl="node1" presStyleIdx="2" presStyleCnt="5">
        <dgm:presLayoutVars>
          <dgm:bulletEnabled val="1"/>
        </dgm:presLayoutVars>
      </dgm:prSet>
      <dgm:spPr/>
    </dgm:pt>
    <dgm:pt modelId="{1B7BB851-9BF4-4F69-9367-0D9D701025AA}" type="pres">
      <dgm:prSet presAssocID="{27628891-51F6-41B3-AE9C-C3F4DB173471}" presName="sibTrans" presStyleCnt="0"/>
      <dgm:spPr/>
    </dgm:pt>
    <dgm:pt modelId="{D457A1BE-C0E9-475C-8C15-236B32D920E9}" type="pres">
      <dgm:prSet presAssocID="{CCE76877-C08C-427E-8DD1-BEA9310C53AE}" presName="node" presStyleLbl="node1" presStyleIdx="3" presStyleCnt="5">
        <dgm:presLayoutVars>
          <dgm:bulletEnabled val="1"/>
        </dgm:presLayoutVars>
      </dgm:prSet>
      <dgm:spPr/>
    </dgm:pt>
    <dgm:pt modelId="{1419B02D-6E8B-461E-84ED-9764AFCD69C8}" type="pres">
      <dgm:prSet presAssocID="{839F2D8F-5A94-4DBA-84DC-970AD1D50455}" presName="sibTrans" presStyleCnt="0"/>
      <dgm:spPr/>
    </dgm:pt>
    <dgm:pt modelId="{0197A65A-93ED-44E8-84FA-87B0C2A42F88}" type="pres">
      <dgm:prSet presAssocID="{BE8B1360-8C89-40C3-9D08-A38D90169E38}" presName="node" presStyleLbl="node1" presStyleIdx="4" presStyleCnt="5">
        <dgm:presLayoutVars>
          <dgm:bulletEnabled val="1"/>
        </dgm:presLayoutVars>
      </dgm:prSet>
      <dgm:spPr/>
    </dgm:pt>
  </dgm:ptLst>
  <dgm:cxnLst>
    <dgm:cxn modelId="{2623B315-2E74-4B26-9779-C01EFBE2C3E9}" srcId="{40B858FB-5D59-4E99-B97D-63A3E8483B4C}" destId="{9EE1CE46-D759-42AA-8963-97D0F2D73A02}" srcOrd="0" destOrd="0" parTransId="{58D10783-D64C-470B-A07F-0DE04395211F}" sibTransId="{3479C91A-3B56-4BDA-88FF-36DAA2D2E515}"/>
    <dgm:cxn modelId="{FA3629CC-9805-47B6-9D1E-08CFB07C1427}" srcId="{40B858FB-5D59-4E99-B97D-63A3E8483B4C}" destId="{7D754435-E91E-49C5-A9F4-2466ECDC9E76}" srcOrd="1" destOrd="0" parTransId="{207846B9-5B55-4D28-A7DB-C701B974655B}" sibTransId="{F29AFDDA-DF22-4D10-B5BD-34D6764B9A99}"/>
    <dgm:cxn modelId="{CDB000C0-F0AB-4C38-830E-81F3049768EC}" srcId="{40B858FB-5D59-4E99-B97D-63A3E8483B4C}" destId="{547EF524-7462-4F19-A59C-7054C965160E}" srcOrd="2" destOrd="0" parTransId="{FF076D8A-DB23-49F3-86E9-CF9DB16F80EF}" sibTransId="{27628891-51F6-41B3-AE9C-C3F4DB173471}"/>
    <dgm:cxn modelId="{B225CBAB-8D38-4404-BFFB-6128C15A51EC}" srcId="{40B858FB-5D59-4E99-B97D-63A3E8483B4C}" destId="{CCE76877-C08C-427E-8DD1-BEA9310C53AE}" srcOrd="3" destOrd="0" parTransId="{5398011E-71E2-4838-A6D1-2232C7DA3AD8}" sibTransId="{839F2D8F-5A94-4DBA-84DC-970AD1D50455}"/>
    <dgm:cxn modelId="{4A28C9B8-10AC-46B2-A2C1-C0C81CB3A2AC}" srcId="{40B858FB-5D59-4E99-B97D-63A3E8483B4C}" destId="{BE8B1360-8C89-40C3-9D08-A38D90169E38}" srcOrd="4" destOrd="0" parTransId="{87FFE428-E923-440D-839A-150F44782A99}" sibTransId="{2FE62953-D3F1-4A85-BCBA-17D62A11B156}"/>
    <dgm:cxn modelId="{D3EB1BE2-3D0C-483D-A373-0A1B8E1806EA}" type="presOf" srcId="{40B858FB-5D59-4E99-B97D-63A3E8483B4C}" destId="{F5592FDD-EC0C-457D-A863-14ADA1436B65}" srcOrd="0" destOrd="0" presId="urn:microsoft.com/office/officeart/2005/8/layout/default"/>
    <dgm:cxn modelId="{08DA58AC-13DC-4BE6-9B9C-F7CA751C718F}" type="presParOf" srcId="{F5592FDD-EC0C-457D-A863-14ADA1436B65}" destId="{0F9E7332-1201-46AC-8E5A-D33C811FAD84}" srcOrd="0" destOrd="0" presId="urn:microsoft.com/office/officeart/2005/8/layout/default"/>
    <dgm:cxn modelId="{9CE1BAB4-DAC8-49D2-9538-129EDC4A8CD0}" type="presOf" srcId="{9EE1CE46-D759-42AA-8963-97D0F2D73A02}" destId="{0F9E7332-1201-46AC-8E5A-D33C811FAD84}" srcOrd="0" destOrd="0" presId="urn:microsoft.com/office/officeart/2005/8/layout/default"/>
    <dgm:cxn modelId="{81BA32A2-24E9-493D-8BDE-3B950C29D0D6}" type="presParOf" srcId="{F5592FDD-EC0C-457D-A863-14ADA1436B65}" destId="{74F967F6-B865-4EE8-8060-CE37B94CC8C1}" srcOrd="1" destOrd="0" presId="urn:microsoft.com/office/officeart/2005/8/layout/default"/>
    <dgm:cxn modelId="{1CBB99D9-53E6-4FC1-A34C-CD9817775B71}" type="presParOf" srcId="{F5592FDD-EC0C-457D-A863-14ADA1436B65}" destId="{1A41780F-3645-4712-A8E1-B461FF3BEAE0}" srcOrd="2" destOrd="0" presId="urn:microsoft.com/office/officeart/2005/8/layout/default"/>
    <dgm:cxn modelId="{7802C07B-52CE-4822-A819-7763AD307EE7}" type="presOf" srcId="{7D754435-E91E-49C5-A9F4-2466ECDC9E76}" destId="{1A41780F-3645-4712-A8E1-B461FF3BEAE0}" srcOrd="0" destOrd="0" presId="urn:microsoft.com/office/officeart/2005/8/layout/default"/>
    <dgm:cxn modelId="{F825E6D2-B0B2-4535-A740-38FE0C0B53BF}" type="presParOf" srcId="{F5592FDD-EC0C-457D-A863-14ADA1436B65}" destId="{B94B3140-0257-4F0A-A059-83FDC9B5BDAE}" srcOrd="3" destOrd="0" presId="urn:microsoft.com/office/officeart/2005/8/layout/default"/>
    <dgm:cxn modelId="{61DFD705-3E35-450B-A84B-8590168180DB}" type="presParOf" srcId="{F5592FDD-EC0C-457D-A863-14ADA1436B65}" destId="{73F4E064-6A9C-48D3-9286-C6C549DEAE0E}" srcOrd="4" destOrd="0" presId="urn:microsoft.com/office/officeart/2005/8/layout/default"/>
    <dgm:cxn modelId="{CBBB62E7-EE85-414B-BDB5-6E1771A09E5C}" type="presOf" srcId="{547EF524-7462-4F19-A59C-7054C965160E}" destId="{73F4E064-6A9C-48D3-9286-C6C549DEAE0E}" srcOrd="0" destOrd="0" presId="urn:microsoft.com/office/officeart/2005/8/layout/default"/>
    <dgm:cxn modelId="{4D12C801-B39F-459E-B087-AFBBC5EB1406}" type="presParOf" srcId="{F5592FDD-EC0C-457D-A863-14ADA1436B65}" destId="{1B7BB851-9BF4-4F69-9367-0D9D701025AA}" srcOrd="5" destOrd="0" presId="urn:microsoft.com/office/officeart/2005/8/layout/default"/>
    <dgm:cxn modelId="{56752678-B5FF-4A27-9439-CAD2792D5C90}" type="presParOf" srcId="{F5592FDD-EC0C-457D-A863-14ADA1436B65}" destId="{D457A1BE-C0E9-475C-8C15-236B32D920E9}" srcOrd="6" destOrd="0" presId="urn:microsoft.com/office/officeart/2005/8/layout/default"/>
    <dgm:cxn modelId="{5FCC525E-4E55-484B-A532-AEE0903DD133}" type="presOf" srcId="{CCE76877-C08C-427E-8DD1-BEA9310C53AE}" destId="{D457A1BE-C0E9-475C-8C15-236B32D920E9}" srcOrd="0" destOrd="0" presId="urn:microsoft.com/office/officeart/2005/8/layout/default"/>
    <dgm:cxn modelId="{6B3E9D3A-5DDF-4EB7-B4FF-70DD462B530F}" type="presParOf" srcId="{F5592FDD-EC0C-457D-A863-14ADA1436B65}" destId="{1419B02D-6E8B-461E-84ED-9764AFCD69C8}" srcOrd="7" destOrd="0" presId="urn:microsoft.com/office/officeart/2005/8/layout/default"/>
    <dgm:cxn modelId="{4A690F2B-2BE2-45DA-B706-B25EF540161E}" type="presParOf" srcId="{F5592FDD-EC0C-457D-A863-14ADA1436B65}" destId="{0197A65A-93ED-44E8-84FA-87B0C2A42F88}" srcOrd="8" destOrd="0" presId="urn:microsoft.com/office/officeart/2005/8/layout/default"/>
    <dgm:cxn modelId="{27038496-17DF-4588-80CA-4130DC000EC8}" type="presOf" srcId="{BE8B1360-8C89-40C3-9D08-A38D90169E38}" destId="{0197A65A-93ED-44E8-84FA-87B0C2A42F88}" srcOrd="0"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64871E-D345-4168-8EDA-479B8CE0C8A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145FC81B-4DA4-4A69-95B5-37AE5CAC28C0}">
      <dgm:prSet phldrT="[文本]" custT="1"/>
      <dgm:spPr/>
      <dgm:t>
        <a:bodyPr/>
        <a:lstStyle/>
        <a:p>
          <a:r>
            <a:rPr lang="zh-CN" altLang="en-US" sz="2400" b="1" kern="1200" dirty="0">
              <a:solidFill>
                <a:schemeClr val="bg1"/>
              </a:solidFill>
              <a:latin typeface="+mn-lt"/>
              <a:ea typeface="黑体" panose="02010609060101010101" pitchFamily="49" charset="-122"/>
              <a:cs typeface="+mn-cs"/>
            </a:rPr>
            <a:t>致欢迎辞</a:t>
          </a:r>
        </a:p>
      </dgm:t>
    </dgm:pt>
    <dgm:pt modelId="{3CC399D7-12C8-43AD-A286-9B08F99D3976}" cxnId="{2A0192ED-844A-4BB5-8B68-60262334C1CF}" type="parTrans">
      <dgm:prSet/>
      <dgm:spPr/>
      <dgm:t>
        <a:bodyPr/>
        <a:lstStyle/>
        <a:p>
          <a:endParaRPr lang="zh-CN" altLang="en-US"/>
        </a:p>
      </dgm:t>
    </dgm:pt>
    <dgm:pt modelId="{EFC428A6-773F-45D6-B043-FFD65DBCA936}" cxnId="{2A0192ED-844A-4BB5-8B68-60262334C1CF}" type="sibTrans">
      <dgm:prSet/>
      <dgm:spPr/>
      <dgm:t>
        <a:bodyPr/>
        <a:lstStyle/>
        <a:p>
          <a:endParaRPr lang="zh-CN" altLang="en-US"/>
        </a:p>
      </dgm:t>
    </dgm:pt>
    <dgm:pt modelId="{E7105248-8805-4AF0-ACD0-E5E61B9F64B9}">
      <dgm:prSet phldrT="[文本]" custT="1"/>
      <dgm:spPr/>
      <dgm:t>
        <a:bodyPr/>
        <a:lstStyle/>
        <a:p>
          <a:r>
            <a:rPr lang="zh-CN" altLang="en-US" sz="2400" b="1" kern="1200" dirty="0">
              <a:solidFill>
                <a:schemeClr val="bg1"/>
              </a:solidFill>
              <a:latin typeface="Calibri" panose="020F0502020204030204"/>
              <a:ea typeface="黑体" panose="02010609060101010101" pitchFamily="49" charset="-122"/>
              <a:cs typeface="+mn-cs"/>
            </a:rPr>
            <a:t>旅游景区情况介绍</a:t>
          </a:r>
        </a:p>
      </dgm:t>
    </dgm:pt>
    <dgm:pt modelId="{248F4040-A6AC-4680-8C04-01B42B40E2A8}" cxnId="{651ADAB0-79FC-4053-9590-9F0B7F6FB103}" type="parTrans">
      <dgm:prSet/>
      <dgm:spPr/>
      <dgm:t>
        <a:bodyPr/>
        <a:lstStyle/>
        <a:p>
          <a:endParaRPr lang="zh-CN" altLang="en-US"/>
        </a:p>
      </dgm:t>
    </dgm:pt>
    <dgm:pt modelId="{33DB7A20-BA2D-4CFA-B32F-2833773EE59A}" cxnId="{651ADAB0-79FC-4053-9590-9F0B7F6FB103}" type="sibTrans">
      <dgm:prSet/>
      <dgm:spPr/>
      <dgm:t>
        <a:bodyPr/>
        <a:lstStyle/>
        <a:p>
          <a:endParaRPr lang="zh-CN" altLang="en-US"/>
        </a:p>
      </dgm:t>
    </dgm:pt>
    <dgm:pt modelId="{478E3BC6-4A4A-4323-929E-803BF5C89321}">
      <dgm:prSet phldrT="[文本]" custT="1"/>
      <dgm:spPr/>
      <dgm: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Calibri" panose="020F0502020204030204"/>
              <a:ea typeface="黑体" panose="02010609060101010101" pitchFamily="49" charset="-122"/>
              <a:cs typeface="+mn-cs"/>
            </a:rPr>
            <a:t>参观游览中的导游讲解</a:t>
          </a:r>
        </a:p>
      </dgm:t>
    </dgm:pt>
    <dgm:pt modelId="{455885D2-B2CE-475F-A947-D1B66B2BB9D8}" cxnId="{75FDA8FE-589F-4A05-AF49-3E8E28917F9D}" type="parTrans">
      <dgm:prSet/>
      <dgm:spPr/>
      <dgm:t>
        <a:bodyPr/>
        <a:lstStyle/>
        <a:p>
          <a:endParaRPr lang="zh-CN" altLang="en-US"/>
        </a:p>
      </dgm:t>
    </dgm:pt>
    <dgm:pt modelId="{4AA03DB9-EA93-40B9-9045-5104059CFDFC}" cxnId="{75FDA8FE-589F-4A05-AF49-3E8E28917F9D}" type="sibTrans">
      <dgm:prSet/>
      <dgm:spPr/>
      <dgm:t>
        <a:bodyPr/>
        <a:lstStyle/>
        <a:p>
          <a:endParaRPr lang="zh-CN" altLang="en-US"/>
        </a:p>
      </dgm:t>
    </dgm:pt>
    <dgm:pt modelId="{68A43668-26CD-45FB-A576-0F41DFDD032E}">
      <dgm:prSet phldrT="[文本]" custT="1"/>
      <dgm:spPr/>
      <dgm: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Calibri" panose="020F0502020204030204"/>
              <a:ea typeface="黑体" panose="02010609060101010101" pitchFamily="49" charset="-122"/>
              <a:cs typeface="+mn-cs"/>
            </a:rPr>
            <a:t>送别服务</a:t>
          </a:r>
        </a:p>
      </dgm:t>
    </dgm:pt>
    <dgm:pt modelId="{A24FD000-5D4A-4C36-94AA-80EA89EF616F}" cxnId="{14E688B7-F357-4919-A2F7-775302169416}" type="parTrans">
      <dgm:prSet/>
      <dgm:spPr/>
      <dgm:t>
        <a:bodyPr/>
        <a:lstStyle/>
        <a:p>
          <a:endParaRPr lang="zh-CN" altLang="en-US"/>
        </a:p>
      </dgm:t>
    </dgm:pt>
    <dgm:pt modelId="{2685D4E2-87FE-47F2-9786-5B6FAB34FA18}" cxnId="{14E688B7-F357-4919-A2F7-775302169416}" type="sibTrans">
      <dgm:prSet/>
      <dgm:spPr/>
      <dgm:t>
        <a:bodyPr/>
        <a:lstStyle/>
        <a:p>
          <a:endParaRPr lang="zh-CN" altLang="en-US"/>
        </a:p>
      </dgm:t>
    </dgm:pt>
    <dgm:pt modelId="{A8D11CF7-2BAA-4E0C-A8D0-AB030A633503}">
      <dgm:prSet phldrT="[文本]" custT="1"/>
      <dgm:spPr/>
      <dgm: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Calibri" panose="020F0502020204030204"/>
              <a:ea typeface="黑体" panose="02010609060101010101" pitchFamily="49" charset="-122"/>
              <a:cs typeface="+mn-cs"/>
            </a:rPr>
            <a:t>乘车（乘船）游览时的讲解服务</a:t>
          </a:r>
        </a:p>
      </dgm:t>
    </dgm:pt>
    <dgm:pt modelId="{B79994D7-416A-4C3E-9C5E-D61ACC894FB4}" cxnId="{8660FF04-93E9-4F57-83C2-B2B7B9DC4953}" type="parTrans">
      <dgm:prSet/>
      <dgm:spPr/>
      <dgm:t>
        <a:bodyPr/>
        <a:lstStyle/>
        <a:p>
          <a:endParaRPr lang="zh-CN" altLang="en-US"/>
        </a:p>
      </dgm:t>
    </dgm:pt>
    <dgm:pt modelId="{8DE0D5BC-779D-4D1B-B762-0209CE432746}" cxnId="{8660FF04-93E9-4F57-83C2-B2B7B9DC4953}" type="sibTrans">
      <dgm:prSet/>
      <dgm:spPr/>
      <dgm:t>
        <a:bodyPr/>
        <a:lstStyle/>
        <a:p>
          <a:endParaRPr lang="zh-CN" altLang="en-US"/>
        </a:p>
      </dgm:t>
    </dgm:pt>
    <dgm:pt modelId="{C6E8D88A-EE0A-42C5-AC45-F89C8F71F3B0}">
      <dgm:prSet phldrT="[文本]" custT="1"/>
      <dgm:spPr/>
      <dgm: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Calibri" panose="020F0502020204030204"/>
              <a:ea typeface="黑体" panose="02010609060101010101" pitchFamily="49" charset="-122"/>
              <a:cs typeface="+mn-cs"/>
            </a:rPr>
            <a:t>游客购物时的服务</a:t>
          </a:r>
        </a:p>
      </dgm:t>
    </dgm:pt>
    <dgm:pt modelId="{A986E293-65D3-420B-BA8F-E89D6CE59E35}" cxnId="{6EF2A168-F3B4-4AB0-8834-96F05A1E762A}" type="parTrans">
      <dgm:prSet/>
      <dgm:spPr/>
      <dgm:t>
        <a:bodyPr/>
        <a:lstStyle/>
        <a:p>
          <a:endParaRPr lang="zh-CN" altLang="en-US"/>
        </a:p>
      </dgm:t>
    </dgm:pt>
    <dgm:pt modelId="{F26CE629-1BB4-4F8A-B876-551D4DE337A6}" cxnId="{6EF2A168-F3B4-4AB0-8834-96F05A1E762A}" type="sibTrans">
      <dgm:prSet/>
      <dgm:spPr/>
      <dgm:t>
        <a:bodyPr/>
        <a:lstStyle/>
        <a:p>
          <a:endParaRPr lang="zh-CN" altLang="en-US"/>
        </a:p>
      </dgm:t>
    </dgm:pt>
    <dgm:pt modelId="{34F3FF22-7E12-450A-A47B-8561592B642C}">
      <dgm:prSet phldrT="[文本]" custT="1"/>
      <dgm:spPr/>
      <dgm: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Calibri" panose="020F0502020204030204"/>
              <a:ea typeface="黑体" panose="02010609060101010101" pitchFamily="49" charset="-122"/>
              <a:cs typeface="+mn-cs"/>
            </a:rPr>
            <a:t>游客观看景区演出时的服务</a:t>
          </a:r>
        </a:p>
      </dgm:t>
    </dgm:pt>
    <dgm:pt modelId="{02F10D9A-2617-4FE6-B194-B7C893DF4AA2}" cxnId="{326D3E9E-C768-4F01-B327-B49A6D6339E1}" type="parTrans">
      <dgm:prSet/>
      <dgm:spPr/>
      <dgm:t>
        <a:bodyPr/>
        <a:lstStyle/>
        <a:p>
          <a:endParaRPr lang="zh-CN" altLang="en-US"/>
        </a:p>
      </dgm:t>
    </dgm:pt>
    <dgm:pt modelId="{BE3F9ACA-0AF0-462B-B1E4-51304BA6772F}" cxnId="{326D3E9E-C768-4F01-B327-B49A6D6339E1}" type="sibTrans">
      <dgm:prSet/>
      <dgm:spPr/>
      <dgm:t>
        <a:bodyPr/>
        <a:lstStyle/>
        <a:p>
          <a:endParaRPr lang="zh-CN" altLang="en-US"/>
        </a:p>
      </dgm:t>
    </dgm:pt>
    <dgm:pt modelId="{457143A5-F516-433E-A3C7-EA1D414DAFDB}" type="pres">
      <dgm:prSet presAssocID="{E864871E-D345-4168-8EDA-479B8CE0C8A1}" presName="Name0" presStyleCnt="0">
        <dgm:presLayoutVars>
          <dgm:chMax val="7"/>
          <dgm:chPref val="7"/>
          <dgm:dir/>
        </dgm:presLayoutVars>
      </dgm:prSet>
      <dgm:spPr/>
    </dgm:pt>
    <dgm:pt modelId="{DBE2B776-9993-4319-831E-35759F5C011D}" type="pres">
      <dgm:prSet presAssocID="{E864871E-D345-4168-8EDA-479B8CE0C8A1}" presName="Name1" presStyleCnt="0"/>
      <dgm:spPr/>
    </dgm:pt>
    <dgm:pt modelId="{9F380A5D-A634-4E60-B5B2-5AEC91D92B17}" type="pres">
      <dgm:prSet presAssocID="{E864871E-D345-4168-8EDA-479B8CE0C8A1}" presName="cycle" presStyleCnt="0"/>
      <dgm:spPr/>
    </dgm:pt>
    <dgm:pt modelId="{2840EE56-A5B3-4057-ABBF-19728799055D}" type="pres">
      <dgm:prSet presAssocID="{E864871E-D345-4168-8EDA-479B8CE0C8A1}" presName="srcNode" presStyleLbl="node1" presStyleIdx="0" presStyleCnt="7"/>
      <dgm:spPr/>
    </dgm:pt>
    <dgm:pt modelId="{AC57F73D-E617-4115-905F-D16A706E893D}" type="pres">
      <dgm:prSet presAssocID="{E864871E-D345-4168-8EDA-479B8CE0C8A1}" presName="conn" presStyleLbl="parChTrans1D2" presStyleIdx="0" presStyleCnt="1"/>
      <dgm:spPr/>
    </dgm:pt>
    <dgm:pt modelId="{46066B8B-E343-4DD7-8612-30E475A15FA2}" type="pres">
      <dgm:prSet presAssocID="{E864871E-D345-4168-8EDA-479B8CE0C8A1}" presName="extraNode" presStyleLbl="node1" presStyleIdx="0" presStyleCnt="7"/>
      <dgm:spPr/>
    </dgm:pt>
    <dgm:pt modelId="{54B1BF97-78B6-47ED-BEF3-3FA1E6C59144}" type="pres">
      <dgm:prSet presAssocID="{E864871E-D345-4168-8EDA-479B8CE0C8A1}" presName="dstNode" presStyleLbl="node1" presStyleIdx="0" presStyleCnt="7"/>
      <dgm:spPr/>
    </dgm:pt>
    <dgm:pt modelId="{B8683D61-DDA0-4E9A-B3DC-AC4C798BEB8F}" type="pres">
      <dgm:prSet presAssocID="{145FC81B-4DA4-4A69-95B5-37AE5CAC28C0}" presName="text_1" presStyleLbl="node1" presStyleIdx="0" presStyleCnt="7">
        <dgm:presLayoutVars>
          <dgm:bulletEnabled val="1"/>
        </dgm:presLayoutVars>
      </dgm:prSet>
      <dgm:spPr/>
    </dgm:pt>
    <dgm:pt modelId="{F1721971-2E91-4F12-9EBD-E90923B7FF5A}" type="pres">
      <dgm:prSet presAssocID="{145FC81B-4DA4-4A69-95B5-37AE5CAC28C0}" presName="accent_1" presStyleCnt="0"/>
      <dgm:spPr/>
    </dgm:pt>
    <dgm:pt modelId="{1963600C-558A-47A5-BD84-AB6C6FC25F06}" type="pres">
      <dgm:prSet presAssocID="{145FC81B-4DA4-4A69-95B5-37AE5CAC28C0}" presName="accentRepeatNode" presStyleLbl="solidFgAcc1" presStyleIdx="0" presStyleCnt="7"/>
      <dgm:spPr/>
    </dgm:pt>
    <dgm:pt modelId="{82E65140-7EE9-413B-BB50-E55243DDFB8E}" type="pres">
      <dgm:prSet presAssocID="{E7105248-8805-4AF0-ACD0-E5E61B9F64B9}" presName="text_2" presStyleLbl="node1" presStyleIdx="1" presStyleCnt="7">
        <dgm:presLayoutVars>
          <dgm:bulletEnabled val="1"/>
        </dgm:presLayoutVars>
      </dgm:prSet>
      <dgm:spPr/>
    </dgm:pt>
    <dgm:pt modelId="{7AC2AE25-4836-4A26-A232-E4A6F0392E84}" type="pres">
      <dgm:prSet presAssocID="{E7105248-8805-4AF0-ACD0-E5E61B9F64B9}" presName="accent_2" presStyleCnt="0"/>
      <dgm:spPr/>
    </dgm:pt>
    <dgm:pt modelId="{8C47DE75-F21C-4B32-9B32-5C5623D7498B}" type="pres">
      <dgm:prSet presAssocID="{E7105248-8805-4AF0-ACD0-E5E61B9F64B9}" presName="accentRepeatNode" presStyleLbl="solidFgAcc1" presStyleIdx="1" presStyleCnt="7"/>
      <dgm:spPr/>
    </dgm:pt>
    <dgm:pt modelId="{86E14CFF-FA7F-4E4D-8571-74F08E492333}" type="pres">
      <dgm:prSet presAssocID="{478E3BC6-4A4A-4323-929E-803BF5C89321}" presName="text_3" presStyleLbl="node1" presStyleIdx="2" presStyleCnt="7">
        <dgm:presLayoutVars>
          <dgm:bulletEnabled val="1"/>
        </dgm:presLayoutVars>
      </dgm:prSet>
      <dgm:spPr/>
    </dgm:pt>
    <dgm:pt modelId="{16D9E94B-06BB-4952-A534-76CB435BD1A6}" type="pres">
      <dgm:prSet presAssocID="{478E3BC6-4A4A-4323-929E-803BF5C89321}" presName="accent_3" presStyleCnt="0"/>
      <dgm:spPr/>
    </dgm:pt>
    <dgm:pt modelId="{EE4EE27B-FB4D-40F3-85AF-0D7A3E7A63AE}" type="pres">
      <dgm:prSet presAssocID="{478E3BC6-4A4A-4323-929E-803BF5C89321}" presName="accentRepeatNode" presStyleLbl="solidFgAcc1" presStyleIdx="2" presStyleCnt="7"/>
      <dgm:spPr/>
    </dgm:pt>
    <dgm:pt modelId="{6E09C2B3-BB18-4CA5-A372-5BCEA9E0B6A3}" type="pres">
      <dgm:prSet presAssocID="{A8D11CF7-2BAA-4E0C-A8D0-AB030A633503}" presName="text_4" presStyleLbl="node1" presStyleIdx="3" presStyleCnt="7">
        <dgm:presLayoutVars>
          <dgm:bulletEnabled val="1"/>
        </dgm:presLayoutVars>
      </dgm:prSet>
      <dgm:spPr/>
    </dgm:pt>
    <dgm:pt modelId="{85D5C993-93AC-4492-B19E-BDCD9D4805D7}" type="pres">
      <dgm:prSet presAssocID="{A8D11CF7-2BAA-4E0C-A8D0-AB030A633503}" presName="accent_4" presStyleCnt="0"/>
      <dgm:spPr/>
    </dgm:pt>
    <dgm:pt modelId="{D87F9B30-25A3-4DFA-9B93-8D7EAF22B17C}" type="pres">
      <dgm:prSet presAssocID="{A8D11CF7-2BAA-4E0C-A8D0-AB030A633503}" presName="accentRepeatNode" presStyleLbl="solidFgAcc1" presStyleIdx="3" presStyleCnt="7"/>
      <dgm:spPr/>
    </dgm:pt>
    <dgm:pt modelId="{CA2BCB8D-1D79-409D-BD6C-6A2EDC5D2302}" type="pres">
      <dgm:prSet presAssocID="{C6E8D88A-EE0A-42C5-AC45-F89C8F71F3B0}" presName="text_5" presStyleLbl="node1" presStyleIdx="4" presStyleCnt="7">
        <dgm:presLayoutVars>
          <dgm:bulletEnabled val="1"/>
        </dgm:presLayoutVars>
      </dgm:prSet>
      <dgm:spPr/>
    </dgm:pt>
    <dgm:pt modelId="{642F4C69-9DFD-4A3D-AA1E-0948986B29F8}" type="pres">
      <dgm:prSet presAssocID="{C6E8D88A-EE0A-42C5-AC45-F89C8F71F3B0}" presName="accent_5" presStyleCnt="0"/>
      <dgm:spPr/>
    </dgm:pt>
    <dgm:pt modelId="{5B6A026B-3FF6-478B-A7A0-E8DF7B7F5177}" type="pres">
      <dgm:prSet presAssocID="{C6E8D88A-EE0A-42C5-AC45-F89C8F71F3B0}" presName="accentRepeatNode" presStyleLbl="solidFgAcc1" presStyleIdx="4" presStyleCnt="7"/>
      <dgm:spPr/>
    </dgm:pt>
    <dgm:pt modelId="{B51D7610-EAC9-4A0C-B952-5D139550564E}" type="pres">
      <dgm:prSet presAssocID="{34F3FF22-7E12-450A-A47B-8561592B642C}" presName="text_6" presStyleLbl="node1" presStyleIdx="5" presStyleCnt="7">
        <dgm:presLayoutVars>
          <dgm:bulletEnabled val="1"/>
        </dgm:presLayoutVars>
      </dgm:prSet>
      <dgm:spPr/>
    </dgm:pt>
    <dgm:pt modelId="{006D969F-A6C7-47CC-9317-57E507B3991D}" type="pres">
      <dgm:prSet presAssocID="{34F3FF22-7E12-450A-A47B-8561592B642C}" presName="accent_6" presStyleCnt="0"/>
      <dgm:spPr/>
    </dgm:pt>
    <dgm:pt modelId="{14953F66-CA9C-422F-8E11-19DD314E127E}" type="pres">
      <dgm:prSet presAssocID="{34F3FF22-7E12-450A-A47B-8561592B642C}" presName="accentRepeatNode" presStyleLbl="solidFgAcc1" presStyleIdx="5" presStyleCnt="7"/>
      <dgm:spPr/>
    </dgm:pt>
    <dgm:pt modelId="{C2FD87E8-F6FD-4B6C-9F74-3B50A39C2F50}" type="pres">
      <dgm:prSet presAssocID="{68A43668-26CD-45FB-A576-0F41DFDD032E}" presName="text_7" presStyleLbl="node1" presStyleIdx="6" presStyleCnt="7">
        <dgm:presLayoutVars>
          <dgm:bulletEnabled val="1"/>
        </dgm:presLayoutVars>
      </dgm:prSet>
      <dgm:spPr/>
    </dgm:pt>
    <dgm:pt modelId="{BC2D88BB-83CA-435C-84DA-05E8EDF27934}" type="pres">
      <dgm:prSet presAssocID="{68A43668-26CD-45FB-A576-0F41DFDD032E}" presName="accent_7" presStyleCnt="0"/>
      <dgm:spPr/>
    </dgm:pt>
    <dgm:pt modelId="{B88914D1-7BBD-424B-90BE-E555802FFA10}" type="pres">
      <dgm:prSet presAssocID="{68A43668-26CD-45FB-A576-0F41DFDD032E}" presName="accentRepeatNode" presStyleLbl="solidFgAcc1" presStyleIdx="6" presStyleCnt="7"/>
      <dgm:spPr/>
    </dgm:pt>
  </dgm:ptLst>
  <dgm:cxnLst>
    <dgm:cxn modelId="{8660FF04-93E9-4F57-83C2-B2B7B9DC4953}" srcId="{E864871E-D345-4168-8EDA-479B8CE0C8A1}" destId="{A8D11CF7-2BAA-4E0C-A8D0-AB030A633503}" srcOrd="3" destOrd="0" parTransId="{B79994D7-416A-4C3E-9C5E-D61ACC894FB4}" sibTransId="{8DE0D5BC-779D-4D1B-B762-0209CE432746}"/>
    <dgm:cxn modelId="{FAB89333-B532-491E-841A-62DE70E5618B}" type="presOf" srcId="{34F3FF22-7E12-450A-A47B-8561592B642C}" destId="{B51D7610-EAC9-4A0C-B952-5D139550564E}" srcOrd="0" destOrd="0" presId="urn:microsoft.com/office/officeart/2008/layout/VerticalCurvedList"/>
    <dgm:cxn modelId="{A5A6EB3A-C3B1-4D59-8465-859785B58108}" type="presOf" srcId="{145FC81B-4DA4-4A69-95B5-37AE5CAC28C0}" destId="{B8683D61-DDA0-4E9A-B3DC-AC4C798BEB8F}" srcOrd="0" destOrd="0" presId="urn:microsoft.com/office/officeart/2008/layout/VerticalCurvedList"/>
    <dgm:cxn modelId="{68EAFF3C-585D-41BD-AD4A-784053CF5CC7}" type="presOf" srcId="{A8D11CF7-2BAA-4E0C-A8D0-AB030A633503}" destId="{6E09C2B3-BB18-4CA5-A372-5BCEA9E0B6A3}" srcOrd="0" destOrd="0" presId="urn:microsoft.com/office/officeart/2008/layout/VerticalCurvedList"/>
    <dgm:cxn modelId="{6EF2A168-F3B4-4AB0-8834-96F05A1E762A}" srcId="{E864871E-D345-4168-8EDA-479B8CE0C8A1}" destId="{C6E8D88A-EE0A-42C5-AC45-F89C8F71F3B0}" srcOrd="4" destOrd="0" parTransId="{A986E293-65D3-420B-BA8F-E89D6CE59E35}" sibTransId="{F26CE629-1BB4-4F8A-B876-551D4DE337A6}"/>
    <dgm:cxn modelId="{512FEA82-F0EC-46BE-8265-EB1963A0E97E}" type="presOf" srcId="{68A43668-26CD-45FB-A576-0F41DFDD032E}" destId="{C2FD87E8-F6FD-4B6C-9F74-3B50A39C2F50}" srcOrd="0" destOrd="0" presId="urn:microsoft.com/office/officeart/2008/layout/VerticalCurvedList"/>
    <dgm:cxn modelId="{8712A198-EE55-4147-B6AE-61EB92DBB887}" type="presOf" srcId="{E7105248-8805-4AF0-ACD0-E5E61B9F64B9}" destId="{82E65140-7EE9-413B-BB50-E55243DDFB8E}" srcOrd="0" destOrd="0" presId="urn:microsoft.com/office/officeart/2008/layout/VerticalCurvedList"/>
    <dgm:cxn modelId="{326D3E9E-C768-4F01-B327-B49A6D6339E1}" srcId="{E864871E-D345-4168-8EDA-479B8CE0C8A1}" destId="{34F3FF22-7E12-450A-A47B-8561592B642C}" srcOrd="5" destOrd="0" parTransId="{02F10D9A-2617-4FE6-B194-B7C893DF4AA2}" sibTransId="{BE3F9ACA-0AF0-462B-B1E4-51304BA6772F}"/>
    <dgm:cxn modelId="{E7096AAB-7D2F-4F6E-A30F-17895A5915E4}" type="presOf" srcId="{E864871E-D345-4168-8EDA-479B8CE0C8A1}" destId="{457143A5-F516-433E-A3C7-EA1D414DAFDB}" srcOrd="0" destOrd="0" presId="urn:microsoft.com/office/officeart/2008/layout/VerticalCurvedList"/>
    <dgm:cxn modelId="{651ADAB0-79FC-4053-9590-9F0B7F6FB103}" srcId="{E864871E-D345-4168-8EDA-479B8CE0C8A1}" destId="{E7105248-8805-4AF0-ACD0-E5E61B9F64B9}" srcOrd="1" destOrd="0" parTransId="{248F4040-A6AC-4680-8C04-01B42B40E2A8}" sibTransId="{33DB7A20-BA2D-4CFA-B32F-2833773EE59A}"/>
    <dgm:cxn modelId="{8EFF3AB1-BFDB-4B7B-B237-1B2B03C97545}" type="presOf" srcId="{EFC428A6-773F-45D6-B043-FFD65DBCA936}" destId="{AC57F73D-E617-4115-905F-D16A706E893D}" srcOrd="0" destOrd="0" presId="urn:microsoft.com/office/officeart/2008/layout/VerticalCurvedList"/>
    <dgm:cxn modelId="{918D1EB5-0543-4E67-BC19-9EB4E5998FB8}" type="presOf" srcId="{C6E8D88A-EE0A-42C5-AC45-F89C8F71F3B0}" destId="{CA2BCB8D-1D79-409D-BD6C-6A2EDC5D2302}" srcOrd="0" destOrd="0" presId="urn:microsoft.com/office/officeart/2008/layout/VerticalCurvedList"/>
    <dgm:cxn modelId="{14E688B7-F357-4919-A2F7-775302169416}" srcId="{E864871E-D345-4168-8EDA-479B8CE0C8A1}" destId="{68A43668-26CD-45FB-A576-0F41DFDD032E}" srcOrd="6" destOrd="0" parTransId="{A24FD000-5D4A-4C36-94AA-80EA89EF616F}" sibTransId="{2685D4E2-87FE-47F2-9786-5B6FAB34FA18}"/>
    <dgm:cxn modelId="{2A0192ED-844A-4BB5-8B68-60262334C1CF}" srcId="{E864871E-D345-4168-8EDA-479B8CE0C8A1}" destId="{145FC81B-4DA4-4A69-95B5-37AE5CAC28C0}" srcOrd="0" destOrd="0" parTransId="{3CC399D7-12C8-43AD-A286-9B08F99D3976}" sibTransId="{EFC428A6-773F-45D6-B043-FFD65DBCA936}"/>
    <dgm:cxn modelId="{7382D4EF-691E-4715-8F8F-48F386B7A499}" type="presOf" srcId="{478E3BC6-4A4A-4323-929E-803BF5C89321}" destId="{86E14CFF-FA7F-4E4D-8571-74F08E492333}" srcOrd="0" destOrd="0" presId="urn:microsoft.com/office/officeart/2008/layout/VerticalCurvedList"/>
    <dgm:cxn modelId="{75FDA8FE-589F-4A05-AF49-3E8E28917F9D}" srcId="{E864871E-D345-4168-8EDA-479B8CE0C8A1}" destId="{478E3BC6-4A4A-4323-929E-803BF5C89321}" srcOrd="2" destOrd="0" parTransId="{455885D2-B2CE-475F-A947-D1B66B2BB9D8}" sibTransId="{4AA03DB9-EA93-40B9-9045-5104059CFDFC}"/>
    <dgm:cxn modelId="{51896DA4-E926-45D6-8DEE-311EFD5E1472}" type="presParOf" srcId="{457143A5-F516-433E-A3C7-EA1D414DAFDB}" destId="{DBE2B776-9993-4319-831E-35759F5C011D}" srcOrd="0" destOrd="0" presId="urn:microsoft.com/office/officeart/2008/layout/VerticalCurvedList"/>
    <dgm:cxn modelId="{D672D458-A35C-4D1B-9892-D621E7AF66B5}" type="presParOf" srcId="{DBE2B776-9993-4319-831E-35759F5C011D}" destId="{9F380A5D-A634-4E60-B5B2-5AEC91D92B17}" srcOrd="0" destOrd="0" presId="urn:microsoft.com/office/officeart/2008/layout/VerticalCurvedList"/>
    <dgm:cxn modelId="{FD35416C-DC70-4D10-BBA9-0CDA9AA0A9BA}" type="presParOf" srcId="{9F380A5D-A634-4E60-B5B2-5AEC91D92B17}" destId="{2840EE56-A5B3-4057-ABBF-19728799055D}" srcOrd="0" destOrd="0" presId="urn:microsoft.com/office/officeart/2008/layout/VerticalCurvedList"/>
    <dgm:cxn modelId="{4F0AB1A1-93D2-4D97-8C9F-A61FE22217D1}" type="presParOf" srcId="{9F380A5D-A634-4E60-B5B2-5AEC91D92B17}" destId="{AC57F73D-E617-4115-905F-D16A706E893D}" srcOrd="1" destOrd="0" presId="urn:microsoft.com/office/officeart/2008/layout/VerticalCurvedList"/>
    <dgm:cxn modelId="{B6C5B486-8332-4B24-B110-EAE7BE370E85}" type="presParOf" srcId="{9F380A5D-A634-4E60-B5B2-5AEC91D92B17}" destId="{46066B8B-E343-4DD7-8612-30E475A15FA2}" srcOrd="2" destOrd="0" presId="urn:microsoft.com/office/officeart/2008/layout/VerticalCurvedList"/>
    <dgm:cxn modelId="{6CDF2957-D0FE-42A0-A04F-A90BE597EDAA}" type="presParOf" srcId="{9F380A5D-A634-4E60-B5B2-5AEC91D92B17}" destId="{54B1BF97-78B6-47ED-BEF3-3FA1E6C59144}" srcOrd="3" destOrd="0" presId="urn:microsoft.com/office/officeart/2008/layout/VerticalCurvedList"/>
    <dgm:cxn modelId="{1C9D8690-205A-4003-A3A7-AEA0F814F7E5}" type="presParOf" srcId="{DBE2B776-9993-4319-831E-35759F5C011D}" destId="{B8683D61-DDA0-4E9A-B3DC-AC4C798BEB8F}" srcOrd="1" destOrd="0" presId="urn:microsoft.com/office/officeart/2008/layout/VerticalCurvedList"/>
    <dgm:cxn modelId="{94036CC9-1253-4C60-AC1F-4A301F85E547}" type="presParOf" srcId="{DBE2B776-9993-4319-831E-35759F5C011D}" destId="{F1721971-2E91-4F12-9EBD-E90923B7FF5A}" srcOrd="2" destOrd="0" presId="urn:microsoft.com/office/officeart/2008/layout/VerticalCurvedList"/>
    <dgm:cxn modelId="{9A42FB76-FCEA-4EF9-8C9B-6051A869037B}" type="presParOf" srcId="{F1721971-2E91-4F12-9EBD-E90923B7FF5A}" destId="{1963600C-558A-47A5-BD84-AB6C6FC25F06}" srcOrd="0" destOrd="0" presId="urn:microsoft.com/office/officeart/2008/layout/VerticalCurvedList"/>
    <dgm:cxn modelId="{B63F1AE0-A3E4-4F5D-BBA5-B5E2AE334554}" type="presParOf" srcId="{DBE2B776-9993-4319-831E-35759F5C011D}" destId="{82E65140-7EE9-413B-BB50-E55243DDFB8E}" srcOrd="3" destOrd="0" presId="urn:microsoft.com/office/officeart/2008/layout/VerticalCurvedList"/>
    <dgm:cxn modelId="{719814FD-54C6-475E-8984-7F34E7A65825}" type="presParOf" srcId="{DBE2B776-9993-4319-831E-35759F5C011D}" destId="{7AC2AE25-4836-4A26-A232-E4A6F0392E84}" srcOrd="4" destOrd="0" presId="urn:microsoft.com/office/officeart/2008/layout/VerticalCurvedList"/>
    <dgm:cxn modelId="{CC84800F-A48B-4F6E-91A1-4F455D284653}" type="presParOf" srcId="{7AC2AE25-4836-4A26-A232-E4A6F0392E84}" destId="{8C47DE75-F21C-4B32-9B32-5C5623D7498B}" srcOrd="0" destOrd="0" presId="urn:microsoft.com/office/officeart/2008/layout/VerticalCurvedList"/>
    <dgm:cxn modelId="{05FFDD0C-89DD-4C8E-A0F2-6A1B23161437}" type="presParOf" srcId="{DBE2B776-9993-4319-831E-35759F5C011D}" destId="{86E14CFF-FA7F-4E4D-8571-74F08E492333}" srcOrd="5" destOrd="0" presId="urn:microsoft.com/office/officeart/2008/layout/VerticalCurvedList"/>
    <dgm:cxn modelId="{96FA262E-946E-482C-816C-60AF02679B94}" type="presParOf" srcId="{DBE2B776-9993-4319-831E-35759F5C011D}" destId="{16D9E94B-06BB-4952-A534-76CB435BD1A6}" srcOrd="6" destOrd="0" presId="urn:microsoft.com/office/officeart/2008/layout/VerticalCurvedList"/>
    <dgm:cxn modelId="{A54C7598-5F87-45EF-A0D4-76D53CEF9639}" type="presParOf" srcId="{16D9E94B-06BB-4952-A534-76CB435BD1A6}" destId="{EE4EE27B-FB4D-40F3-85AF-0D7A3E7A63AE}" srcOrd="0" destOrd="0" presId="urn:microsoft.com/office/officeart/2008/layout/VerticalCurvedList"/>
    <dgm:cxn modelId="{AEE1DE3D-1AB7-46BB-8EDA-F4B8615F4154}" type="presParOf" srcId="{DBE2B776-9993-4319-831E-35759F5C011D}" destId="{6E09C2B3-BB18-4CA5-A372-5BCEA9E0B6A3}" srcOrd="7" destOrd="0" presId="urn:microsoft.com/office/officeart/2008/layout/VerticalCurvedList"/>
    <dgm:cxn modelId="{395763EC-4D70-44D3-BC8B-FC98B9CD58D5}" type="presParOf" srcId="{DBE2B776-9993-4319-831E-35759F5C011D}" destId="{85D5C993-93AC-4492-B19E-BDCD9D4805D7}" srcOrd="8" destOrd="0" presId="urn:microsoft.com/office/officeart/2008/layout/VerticalCurvedList"/>
    <dgm:cxn modelId="{FFDA7291-EABD-4E00-B906-2A824A80BA18}" type="presParOf" srcId="{85D5C993-93AC-4492-B19E-BDCD9D4805D7}" destId="{D87F9B30-25A3-4DFA-9B93-8D7EAF22B17C}" srcOrd="0" destOrd="0" presId="urn:microsoft.com/office/officeart/2008/layout/VerticalCurvedList"/>
    <dgm:cxn modelId="{9C3984DC-B293-406A-8132-D686423CB710}" type="presParOf" srcId="{DBE2B776-9993-4319-831E-35759F5C011D}" destId="{CA2BCB8D-1D79-409D-BD6C-6A2EDC5D2302}" srcOrd="9" destOrd="0" presId="urn:microsoft.com/office/officeart/2008/layout/VerticalCurvedList"/>
    <dgm:cxn modelId="{BBB65FE1-8C23-45F1-9835-D50BA0C58306}" type="presParOf" srcId="{DBE2B776-9993-4319-831E-35759F5C011D}" destId="{642F4C69-9DFD-4A3D-AA1E-0948986B29F8}" srcOrd="10" destOrd="0" presId="urn:microsoft.com/office/officeart/2008/layout/VerticalCurvedList"/>
    <dgm:cxn modelId="{68026967-94A4-43AC-9C18-4E63561A520B}" type="presParOf" srcId="{642F4C69-9DFD-4A3D-AA1E-0948986B29F8}" destId="{5B6A026B-3FF6-478B-A7A0-E8DF7B7F5177}" srcOrd="0" destOrd="0" presId="urn:microsoft.com/office/officeart/2008/layout/VerticalCurvedList"/>
    <dgm:cxn modelId="{1F501643-16BD-4F69-B42F-26DEF4AE6DCE}" type="presParOf" srcId="{DBE2B776-9993-4319-831E-35759F5C011D}" destId="{B51D7610-EAC9-4A0C-B952-5D139550564E}" srcOrd="11" destOrd="0" presId="urn:microsoft.com/office/officeart/2008/layout/VerticalCurvedList"/>
    <dgm:cxn modelId="{EAB40C2E-DE52-4F7F-A5B6-4CC1314E3574}" type="presParOf" srcId="{DBE2B776-9993-4319-831E-35759F5C011D}" destId="{006D969F-A6C7-47CC-9317-57E507B3991D}" srcOrd="12" destOrd="0" presId="urn:microsoft.com/office/officeart/2008/layout/VerticalCurvedList"/>
    <dgm:cxn modelId="{B2BC2825-F2DC-47DB-A6CD-D5417EA69120}" type="presParOf" srcId="{006D969F-A6C7-47CC-9317-57E507B3991D}" destId="{14953F66-CA9C-422F-8E11-19DD314E127E}" srcOrd="0" destOrd="0" presId="urn:microsoft.com/office/officeart/2008/layout/VerticalCurvedList"/>
    <dgm:cxn modelId="{B765608C-732D-4820-B80B-860EB2CD4ABD}" type="presParOf" srcId="{DBE2B776-9993-4319-831E-35759F5C011D}" destId="{C2FD87E8-F6FD-4B6C-9F74-3B50A39C2F50}" srcOrd="13" destOrd="0" presId="urn:microsoft.com/office/officeart/2008/layout/VerticalCurvedList"/>
    <dgm:cxn modelId="{EA58DC44-BE0D-4E84-9670-1A6ADC1132AF}" type="presParOf" srcId="{DBE2B776-9993-4319-831E-35759F5C011D}" destId="{BC2D88BB-83CA-435C-84DA-05E8EDF27934}" srcOrd="14" destOrd="0" presId="urn:microsoft.com/office/officeart/2008/layout/VerticalCurvedList"/>
    <dgm:cxn modelId="{D1F6268A-42B5-4D69-B984-312D36195D37}" type="presParOf" srcId="{BC2D88BB-83CA-435C-84DA-05E8EDF27934}" destId="{B88914D1-7BBD-424B-90BE-E555802FFA10}"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24BDAC-D89F-4F13-9728-0A7EE4F57BB7}" type="doc">
      <dgm:prSet loTypeId="urn:microsoft.com/office/officeart/2005/8/layout/pyramid2" loCatId="list" qsTypeId="urn:microsoft.com/office/officeart/2005/8/quickstyle/simple1" qsCatId="simple" csTypeId="urn:microsoft.com/office/officeart/2005/8/colors/colorful2" csCatId="colorful" phldr="1"/>
      <dgm:spPr/>
    </dgm:pt>
    <dgm:pt modelId="{7DC7B475-3019-4353-9296-DB907A60DD3E}">
      <dgm:prSet phldrT="[文本]" custT="1"/>
      <dgm:spPr/>
      <dgm:t>
        <a:bodyPr/>
        <a:lstStyle/>
        <a:p>
          <a:r>
            <a:rPr lang="zh-CN" altLang="en-US" sz="3200" b="1" kern="1200" dirty="0">
              <a:solidFill>
                <a:schemeClr val="tx1"/>
              </a:solidFill>
              <a:latin typeface="Calibri" panose="020F0502020204030204"/>
              <a:ea typeface="黑体" panose="02010609060101010101" pitchFamily="49" charset="-122"/>
              <a:cs typeface="+mn-cs"/>
            </a:rPr>
            <a:t>撰写小结</a:t>
          </a:r>
        </a:p>
      </dgm:t>
    </dgm:pt>
    <dgm:pt modelId="{8BC621F1-2BAB-4D47-9020-B847495837EC}" cxnId="{CCFAF8BF-2FA2-4CD0-A643-5664FC39EFC7}" type="parTrans">
      <dgm:prSet/>
      <dgm:spPr/>
      <dgm:t>
        <a:bodyPr/>
        <a:lstStyle/>
        <a:p>
          <a:endParaRPr lang="zh-CN" altLang="en-US"/>
        </a:p>
      </dgm:t>
    </dgm:pt>
    <dgm:pt modelId="{25292E94-BB71-497D-9D99-637F2D501364}" cxnId="{CCFAF8BF-2FA2-4CD0-A643-5664FC39EFC7}" type="sibTrans">
      <dgm:prSet/>
      <dgm:spPr/>
      <dgm:t>
        <a:bodyPr/>
        <a:lstStyle/>
        <a:p>
          <a:endParaRPr lang="zh-CN" altLang="en-US"/>
        </a:p>
      </dgm:t>
    </dgm:pt>
    <dgm:pt modelId="{2D12BC91-D77E-44B8-B170-4554990B050C}">
      <dgm:prSet phldrT="[文本]" custT="1"/>
      <dgm:spPr/>
      <dgm:t>
        <a:bodyPr/>
        <a:lstStyle/>
        <a:p>
          <a:pPr marL="0" lvl="0" indent="0" algn="ctr" defTabSz="1422400">
            <a:lnSpc>
              <a:spcPct val="90000"/>
            </a:lnSpc>
            <a:spcBef>
              <a:spcPct val="0"/>
            </a:spcBef>
            <a:spcAft>
              <a:spcPct val="35000"/>
            </a:spcAft>
            <a:buNone/>
          </a:pPr>
          <a:r>
            <a:rPr lang="zh-CN" altLang="en-US" sz="3200" b="1" kern="1200" dirty="0">
              <a:solidFill>
                <a:prstClr val="black"/>
              </a:solidFill>
              <a:latin typeface="Calibri" panose="020F0502020204030204"/>
              <a:ea typeface="黑体" panose="02010609060101010101" pitchFamily="49" charset="-122"/>
              <a:cs typeface="+mn-cs"/>
            </a:rPr>
            <a:t>查漏补缺</a:t>
          </a:r>
        </a:p>
      </dgm:t>
    </dgm:pt>
    <dgm:pt modelId="{01CC758D-2569-4FE2-ADB6-2A284177CBAC}" cxnId="{324FAB76-FE0B-449D-8B6B-F43137F76511}" type="parTrans">
      <dgm:prSet/>
      <dgm:spPr/>
      <dgm:t>
        <a:bodyPr/>
        <a:lstStyle/>
        <a:p>
          <a:endParaRPr lang="zh-CN" altLang="en-US"/>
        </a:p>
      </dgm:t>
    </dgm:pt>
    <dgm:pt modelId="{472AA501-2271-4ACD-BA3E-6BC701EBCF92}" cxnId="{324FAB76-FE0B-449D-8B6B-F43137F76511}" type="sibTrans">
      <dgm:prSet/>
      <dgm:spPr/>
      <dgm:t>
        <a:bodyPr/>
        <a:lstStyle/>
        <a:p>
          <a:endParaRPr lang="zh-CN" altLang="en-US"/>
        </a:p>
      </dgm:t>
    </dgm:pt>
    <dgm:pt modelId="{378B034E-3BB7-459C-B326-A5497509CA06}">
      <dgm:prSet phldrT="[文本]" custT="1"/>
      <dgm:spPr/>
      <dgm:t>
        <a:bodyPr/>
        <a:lstStyle/>
        <a:p>
          <a:pPr marL="0" lvl="0" indent="0" algn="ctr" defTabSz="1422400">
            <a:lnSpc>
              <a:spcPct val="90000"/>
            </a:lnSpc>
            <a:spcBef>
              <a:spcPct val="0"/>
            </a:spcBef>
            <a:spcAft>
              <a:spcPct val="35000"/>
            </a:spcAft>
            <a:buNone/>
          </a:pPr>
          <a:r>
            <a:rPr lang="zh-CN" altLang="en-US" sz="3200" b="1" kern="1200" dirty="0">
              <a:solidFill>
                <a:prstClr val="black"/>
              </a:solidFill>
              <a:latin typeface="Calibri" panose="020F0502020204030204"/>
              <a:ea typeface="黑体" panose="02010609060101010101" pitchFamily="49" charset="-122"/>
              <a:cs typeface="+mn-cs"/>
            </a:rPr>
            <a:t>总结提高</a:t>
          </a:r>
        </a:p>
      </dgm:t>
    </dgm:pt>
    <dgm:pt modelId="{AD402594-57D5-4619-9335-BE2CBC085B6B}" cxnId="{5EC66C81-03F0-4CE3-9803-7F32D2F66B2F}" type="parTrans">
      <dgm:prSet/>
      <dgm:spPr/>
      <dgm:t>
        <a:bodyPr/>
        <a:lstStyle/>
        <a:p>
          <a:endParaRPr lang="zh-CN" altLang="en-US"/>
        </a:p>
      </dgm:t>
    </dgm:pt>
    <dgm:pt modelId="{81B0944C-09DA-484F-90C4-8EE6E3DEF207}" cxnId="{5EC66C81-03F0-4CE3-9803-7F32D2F66B2F}" type="sibTrans">
      <dgm:prSet/>
      <dgm:spPr/>
      <dgm:t>
        <a:bodyPr/>
        <a:lstStyle/>
        <a:p>
          <a:endParaRPr lang="zh-CN" altLang="en-US"/>
        </a:p>
      </dgm:t>
    </dgm:pt>
    <dgm:pt modelId="{866E031A-0A89-4832-B786-477BD34A23B9}" type="pres">
      <dgm:prSet presAssocID="{B224BDAC-D89F-4F13-9728-0A7EE4F57BB7}" presName="compositeShape" presStyleCnt="0">
        <dgm:presLayoutVars>
          <dgm:dir/>
          <dgm:resizeHandles/>
        </dgm:presLayoutVars>
      </dgm:prSet>
      <dgm:spPr/>
    </dgm:pt>
    <dgm:pt modelId="{57FD76CF-2C7D-44F8-B374-3A9105D0E01E}" type="pres">
      <dgm:prSet presAssocID="{B224BDAC-D89F-4F13-9728-0A7EE4F57BB7}" presName="pyramid" presStyleLbl="node1" presStyleIdx="0" presStyleCnt="1"/>
      <dgm:spPr/>
    </dgm:pt>
    <dgm:pt modelId="{494D41D6-D880-467D-B814-E78216474A38}" type="pres">
      <dgm:prSet presAssocID="{B224BDAC-D89F-4F13-9728-0A7EE4F57BB7}" presName="theList" presStyleCnt="0"/>
      <dgm:spPr/>
    </dgm:pt>
    <dgm:pt modelId="{CE7E2457-CD5C-4535-B055-605F2D5F43B5}" type="pres">
      <dgm:prSet presAssocID="{7DC7B475-3019-4353-9296-DB907A60DD3E}" presName="aNode" presStyleLbl="fgAcc1" presStyleIdx="0" presStyleCnt="3">
        <dgm:presLayoutVars>
          <dgm:bulletEnabled val="1"/>
        </dgm:presLayoutVars>
      </dgm:prSet>
      <dgm:spPr/>
    </dgm:pt>
    <dgm:pt modelId="{3DD944CC-E86E-4660-9C68-37340C2D0F75}" type="pres">
      <dgm:prSet presAssocID="{7DC7B475-3019-4353-9296-DB907A60DD3E}" presName="aSpace" presStyleCnt="0"/>
      <dgm:spPr/>
    </dgm:pt>
    <dgm:pt modelId="{9BA5EE9D-1838-4869-AFCA-8AE54E5C0867}" type="pres">
      <dgm:prSet presAssocID="{2D12BC91-D77E-44B8-B170-4554990B050C}" presName="aNode" presStyleLbl="fgAcc1" presStyleIdx="1" presStyleCnt="3">
        <dgm:presLayoutVars>
          <dgm:bulletEnabled val="1"/>
        </dgm:presLayoutVars>
      </dgm:prSet>
      <dgm:spPr/>
    </dgm:pt>
    <dgm:pt modelId="{FA1636CC-027C-4DD1-BF7F-647A7EBB5CA6}" type="pres">
      <dgm:prSet presAssocID="{2D12BC91-D77E-44B8-B170-4554990B050C}" presName="aSpace" presStyleCnt="0"/>
      <dgm:spPr/>
    </dgm:pt>
    <dgm:pt modelId="{9E3C2398-F4C1-40B3-A957-EA35B87A7A42}" type="pres">
      <dgm:prSet presAssocID="{378B034E-3BB7-459C-B326-A5497509CA06}" presName="aNode" presStyleLbl="fgAcc1" presStyleIdx="2" presStyleCnt="3">
        <dgm:presLayoutVars>
          <dgm:bulletEnabled val="1"/>
        </dgm:presLayoutVars>
      </dgm:prSet>
      <dgm:spPr/>
    </dgm:pt>
    <dgm:pt modelId="{4445E94A-A27F-44A1-A182-3FE3CB104C7E}" type="pres">
      <dgm:prSet presAssocID="{378B034E-3BB7-459C-B326-A5497509CA06}" presName="aSpace" presStyleCnt="0"/>
      <dgm:spPr/>
    </dgm:pt>
  </dgm:ptLst>
  <dgm:cxnLst>
    <dgm:cxn modelId="{5D44F509-EB1C-4F5A-86A2-97C9906B1512}" type="presOf" srcId="{B224BDAC-D89F-4F13-9728-0A7EE4F57BB7}" destId="{866E031A-0A89-4832-B786-477BD34A23B9}" srcOrd="0" destOrd="0" presId="urn:microsoft.com/office/officeart/2005/8/layout/pyramid2"/>
    <dgm:cxn modelId="{B805AB1A-AF83-4FAB-81E6-7FBB54C9F257}" type="presOf" srcId="{378B034E-3BB7-459C-B326-A5497509CA06}" destId="{9E3C2398-F4C1-40B3-A957-EA35B87A7A42}" srcOrd="0" destOrd="0" presId="urn:microsoft.com/office/officeart/2005/8/layout/pyramid2"/>
    <dgm:cxn modelId="{324FAB76-FE0B-449D-8B6B-F43137F76511}" srcId="{B224BDAC-D89F-4F13-9728-0A7EE4F57BB7}" destId="{2D12BC91-D77E-44B8-B170-4554990B050C}" srcOrd="1" destOrd="0" parTransId="{01CC758D-2569-4FE2-ADB6-2A284177CBAC}" sibTransId="{472AA501-2271-4ACD-BA3E-6BC701EBCF92}"/>
    <dgm:cxn modelId="{5EC66C81-03F0-4CE3-9803-7F32D2F66B2F}" srcId="{B224BDAC-D89F-4F13-9728-0A7EE4F57BB7}" destId="{378B034E-3BB7-459C-B326-A5497509CA06}" srcOrd="2" destOrd="0" parTransId="{AD402594-57D5-4619-9335-BE2CBC085B6B}" sibTransId="{81B0944C-09DA-484F-90C4-8EE6E3DEF207}"/>
    <dgm:cxn modelId="{19797FA5-0ACB-44F1-8196-8460F47961C0}" type="presOf" srcId="{2D12BC91-D77E-44B8-B170-4554990B050C}" destId="{9BA5EE9D-1838-4869-AFCA-8AE54E5C0867}" srcOrd="0" destOrd="0" presId="urn:microsoft.com/office/officeart/2005/8/layout/pyramid2"/>
    <dgm:cxn modelId="{CCFAF8BF-2FA2-4CD0-A643-5664FC39EFC7}" srcId="{B224BDAC-D89F-4F13-9728-0A7EE4F57BB7}" destId="{7DC7B475-3019-4353-9296-DB907A60DD3E}" srcOrd="0" destOrd="0" parTransId="{8BC621F1-2BAB-4D47-9020-B847495837EC}" sibTransId="{25292E94-BB71-497D-9D99-637F2D501364}"/>
    <dgm:cxn modelId="{2FC800D3-7FCC-410D-B9A0-7CEE3B106EBB}" type="presOf" srcId="{7DC7B475-3019-4353-9296-DB907A60DD3E}" destId="{CE7E2457-CD5C-4535-B055-605F2D5F43B5}" srcOrd="0" destOrd="0" presId="urn:microsoft.com/office/officeart/2005/8/layout/pyramid2"/>
    <dgm:cxn modelId="{5FB1C07A-AF14-404D-9C3B-75E277A9596C}" type="presParOf" srcId="{866E031A-0A89-4832-B786-477BD34A23B9}" destId="{57FD76CF-2C7D-44F8-B374-3A9105D0E01E}" srcOrd="0" destOrd="0" presId="urn:microsoft.com/office/officeart/2005/8/layout/pyramid2"/>
    <dgm:cxn modelId="{CBA28DFE-BE92-4CAC-BE87-70CDCEAC4130}" type="presParOf" srcId="{866E031A-0A89-4832-B786-477BD34A23B9}" destId="{494D41D6-D880-467D-B814-E78216474A38}" srcOrd="1" destOrd="0" presId="urn:microsoft.com/office/officeart/2005/8/layout/pyramid2"/>
    <dgm:cxn modelId="{5BB5C7C0-83ED-4A6B-821B-BA71BDE8F55F}" type="presParOf" srcId="{494D41D6-D880-467D-B814-E78216474A38}" destId="{CE7E2457-CD5C-4535-B055-605F2D5F43B5}" srcOrd="0" destOrd="0" presId="urn:microsoft.com/office/officeart/2005/8/layout/pyramid2"/>
    <dgm:cxn modelId="{B38BF6C2-42D9-4606-915B-88374DEC44F9}" type="presParOf" srcId="{494D41D6-D880-467D-B814-E78216474A38}" destId="{3DD944CC-E86E-4660-9C68-37340C2D0F75}" srcOrd="1" destOrd="0" presId="urn:microsoft.com/office/officeart/2005/8/layout/pyramid2"/>
    <dgm:cxn modelId="{239D7B2A-1C7A-4876-954E-F9FC10B92150}" type="presParOf" srcId="{494D41D6-D880-467D-B814-E78216474A38}" destId="{9BA5EE9D-1838-4869-AFCA-8AE54E5C0867}" srcOrd="2" destOrd="0" presId="urn:microsoft.com/office/officeart/2005/8/layout/pyramid2"/>
    <dgm:cxn modelId="{FC2FB286-39E3-4F2C-9836-9F247C411E4F}" type="presParOf" srcId="{494D41D6-D880-467D-B814-E78216474A38}" destId="{FA1636CC-027C-4DD1-BF7F-647A7EBB5CA6}" srcOrd="3" destOrd="0" presId="urn:microsoft.com/office/officeart/2005/8/layout/pyramid2"/>
    <dgm:cxn modelId="{FFAD8F51-CB63-4648-85F0-A87386C9BF3C}" type="presParOf" srcId="{494D41D6-D880-467D-B814-E78216474A38}" destId="{9E3C2398-F4C1-40B3-A957-EA35B87A7A42}" srcOrd="4" destOrd="0" presId="urn:microsoft.com/office/officeart/2005/8/layout/pyramid2"/>
    <dgm:cxn modelId="{BA1109A9-9528-47F4-9474-683814E33E6A}" type="presParOf" srcId="{494D41D6-D880-467D-B814-E78216474A38}" destId="{4445E94A-A27F-44A1-A182-3FE3CB104C7E}" srcOrd="5" destOrd="0" presId="urn:microsoft.com/office/officeart/2005/8/layout/pyramid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4A4C8E-072B-4427-894A-6CD72930138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zh-CN" altLang="en-US"/>
        </a:p>
      </dgm:t>
    </dgm:pt>
    <dgm:pt modelId="{3F0CE601-DD99-4650-B505-B2520A6B4F57}">
      <dgm:prSet phldrT="[文本]" custT="1"/>
      <dgm:spPr/>
      <dgm:t>
        <a:bodyPr/>
        <a:lstStyle/>
        <a:p>
          <a:r>
            <a:rPr lang="zh-CN" altLang="en-US" sz="2800" kern="1200" dirty="0">
              <a:solidFill>
                <a:schemeClr val="bg1"/>
              </a:solidFill>
              <a:latin typeface="+mn-lt"/>
              <a:ea typeface="黑体" panose="02010609060101010101" pitchFamily="49" charset="-122"/>
              <a:cs typeface="+mn-cs"/>
            </a:rPr>
            <a:t>确立在旅游团的主导地位</a:t>
          </a:r>
        </a:p>
      </dgm:t>
    </dgm:pt>
    <dgm:pt modelId="{863A65FF-E2CB-4496-B9D8-C0FCB42D8EE0}" cxnId="{969ECC0A-BD88-408E-863C-F646E7465408}" type="parTrans">
      <dgm:prSet/>
      <dgm:spPr/>
      <dgm:t>
        <a:bodyPr/>
        <a:lstStyle/>
        <a:p>
          <a:endParaRPr lang="zh-CN" altLang="en-US"/>
        </a:p>
      </dgm:t>
    </dgm:pt>
    <dgm:pt modelId="{A6D8723A-C0E4-45F2-9ED3-44E4D82A43E3}" cxnId="{969ECC0A-BD88-408E-863C-F646E7465408}" type="sibTrans">
      <dgm:prSet/>
      <dgm:spPr/>
      <dgm:t>
        <a:bodyPr/>
        <a:lstStyle/>
        <a:p>
          <a:endParaRPr lang="zh-CN" altLang="en-US"/>
        </a:p>
      </dgm:t>
    </dgm:pt>
    <dgm:pt modelId="{EE4E1918-746D-4C80-BE75-27844998D655}">
      <dgm:prSet phldrT="[文本]" custT="1"/>
      <dgm:spPr/>
      <dgm:t>
        <a:bodyPr/>
        <a:lstStyle/>
        <a:p>
          <a:r>
            <a:rPr lang="zh-CN" altLang="en-US" sz="2000" kern="1200" dirty="0">
              <a:solidFill>
                <a:schemeClr val="tx1"/>
              </a:solidFill>
              <a:latin typeface="+mn-lt"/>
              <a:ea typeface="黑体" panose="02010609060101010101" pitchFamily="49" charset="-122"/>
              <a:cs typeface="+mn-cs"/>
            </a:rPr>
            <a:t>以诚待人，热情服务</a:t>
          </a:r>
        </a:p>
      </dgm:t>
    </dgm:pt>
    <dgm:pt modelId="{2AA47A7E-AD40-4ED5-A437-10537E6B618A}" cxnId="{F96984B8-C197-48C3-9B7F-A290F4D7E725}" type="parTrans">
      <dgm:prSet/>
      <dgm:spPr/>
      <dgm:t>
        <a:bodyPr/>
        <a:lstStyle/>
        <a:p>
          <a:endParaRPr lang="zh-CN" altLang="en-US"/>
        </a:p>
      </dgm:t>
    </dgm:pt>
    <dgm:pt modelId="{C4057ED3-BC8E-4A9F-B8DF-6B722035A7B4}" cxnId="{F96984B8-C197-48C3-9B7F-A290F4D7E725}" type="sibTrans">
      <dgm:prSet/>
      <dgm:spPr/>
      <dgm:t>
        <a:bodyPr/>
        <a:lstStyle/>
        <a:p>
          <a:endParaRPr lang="zh-CN" altLang="en-US"/>
        </a:p>
      </dgm:t>
    </dgm:pt>
    <dgm:pt modelId="{CCE5CD2B-0200-467E-81FF-0AFE989392AE}">
      <dgm:prSet phldrT="[文本]" custT="1"/>
      <dgm:spPr/>
      <dgm:t>
        <a:bodyPr/>
        <a:lstStyle/>
        <a:p>
          <a:r>
            <a:rPr lang="zh-CN" altLang="en-US" sz="2800" kern="1200" dirty="0">
              <a:solidFill>
                <a:prstClr val="white"/>
              </a:solidFill>
              <a:latin typeface="Calibri" panose="020F0502020204030204"/>
              <a:ea typeface="黑体" panose="02010609060101010101" pitchFamily="49" charset="-122"/>
              <a:cs typeface="+mn-cs"/>
            </a:rPr>
            <a:t>树立良好的导游形象</a:t>
          </a:r>
        </a:p>
      </dgm:t>
    </dgm:pt>
    <dgm:pt modelId="{5B2ED4AE-07EB-4CB3-9E7D-605EE8976A8B}" cxnId="{506D6B48-EBAE-43D1-AAA2-AED450B5A863}" type="parTrans">
      <dgm:prSet/>
      <dgm:spPr/>
      <dgm:t>
        <a:bodyPr/>
        <a:lstStyle/>
        <a:p>
          <a:endParaRPr lang="zh-CN" altLang="en-US"/>
        </a:p>
      </dgm:t>
    </dgm:pt>
    <dgm:pt modelId="{D31B8EEB-960B-4C85-9BE6-6A4D8F12CC19}" cxnId="{506D6B48-EBAE-43D1-AAA2-AED450B5A863}" type="sibTrans">
      <dgm:prSet/>
      <dgm:spPr/>
      <dgm:t>
        <a:bodyPr/>
        <a:lstStyle/>
        <a:p>
          <a:endParaRPr lang="zh-CN" altLang="en-US"/>
        </a:p>
      </dgm:t>
    </dgm:pt>
    <dgm:pt modelId="{B8E031E4-996C-43B0-96EA-4FE4E5C1E7D0}">
      <dgm:prSet phldrT="[文本]" custT="1"/>
      <dgm:spPr/>
      <dgm:t>
        <a:bodyPr/>
        <a:lstStyle/>
        <a:p>
          <a:r>
            <a:rPr lang="zh-CN" altLang="en-US" sz="2000" kern="1200" dirty="0">
              <a:solidFill>
                <a:prstClr val="black"/>
              </a:solidFill>
              <a:latin typeface="Calibri" panose="020F0502020204030204"/>
              <a:ea typeface="黑体" panose="02010609060101010101" pitchFamily="49" charset="-122"/>
              <a:cs typeface="+mn-cs"/>
            </a:rPr>
            <a:t>重视“第一印象”</a:t>
          </a:r>
        </a:p>
      </dgm:t>
    </dgm:pt>
    <dgm:pt modelId="{55A73C39-502D-4DFB-8ACD-765CB436B6A4}" cxnId="{C7C5B082-B0C4-4214-B77E-5E5B5145D1CE}" type="parTrans">
      <dgm:prSet/>
      <dgm:spPr/>
      <dgm:t>
        <a:bodyPr/>
        <a:lstStyle/>
        <a:p>
          <a:endParaRPr lang="zh-CN" altLang="en-US"/>
        </a:p>
      </dgm:t>
    </dgm:pt>
    <dgm:pt modelId="{9B738BA1-11DC-4525-AD76-19467C911739}" cxnId="{C7C5B082-B0C4-4214-B77E-5E5B5145D1CE}" type="sibTrans">
      <dgm:prSet/>
      <dgm:spPr/>
      <dgm:t>
        <a:bodyPr/>
        <a:lstStyle/>
        <a:p>
          <a:endParaRPr lang="zh-CN" altLang="en-US"/>
        </a:p>
      </dgm:t>
    </dgm:pt>
    <dgm:pt modelId="{2F97C0D3-BFC3-479C-BC3B-C2E638CD1F6D}">
      <dgm:prSet phldrT="[文本]" custT="1"/>
      <dgm:spPr/>
      <dgm:t>
        <a:bodyPr/>
        <a:lstStyle/>
        <a:p>
          <a:r>
            <a:rPr lang="zh-CN" altLang="en-US" sz="2000" kern="1200" dirty="0">
              <a:solidFill>
                <a:schemeClr val="tx1"/>
              </a:solidFill>
              <a:latin typeface="+mn-lt"/>
              <a:ea typeface="黑体" panose="02010609060101010101" pitchFamily="49" charset="-122"/>
              <a:cs typeface="+mn-cs"/>
            </a:rPr>
            <a:t>换位思考，宽以待客</a:t>
          </a:r>
        </a:p>
      </dgm:t>
    </dgm:pt>
    <dgm:pt modelId="{9DE451D3-DADF-4AC0-BB2B-91C9D65E2EFA}" cxnId="{B1379FAE-E3CF-4EDA-B464-9D1E4FB08FD8}" type="parTrans">
      <dgm:prSet/>
      <dgm:spPr/>
      <dgm:t>
        <a:bodyPr/>
        <a:lstStyle/>
        <a:p>
          <a:endParaRPr lang="zh-CN" altLang="en-US"/>
        </a:p>
      </dgm:t>
    </dgm:pt>
    <dgm:pt modelId="{1D50C6B5-1E49-4785-9746-2CDC7011F809}" cxnId="{B1379FAE-E3CF-4EDA-B464-9D1E4FB08FD8}" type="sibTrans">
      <dgm:prSet/>
      <dgm:spPr/>
      <dgm:t>
        <a:bodyPr/>
        <a:lstStyle/>
        <a:p>
          <a:endParaRPr lang="zh-CN" altLang="en-US"/>
        </a:p>
      </dgm:t>
    </dgm:pt>
    <dgm:pt modelId="{5DFDECED-FD44-4532-99C1-44DA2DBA3D86}">
      <dgm:prSet phldrT="[文本]" custT="1"/>
      <dgm:spPr/>
      <dgm:t>
        <a:bodyPr/>
        <a:lstStyle/>
        <a:p>
          <a:r>
            <a:rPr lang="zh-CN" altLang="en-US" sz="2000" kern="1200" dirty="0">
              <a:solidFill>
                <a:schemeClr val="tx1"/>
              </a:solidFill>
              <a:latin typeface="+mn-lt"/>
              <a:ea typeface="黑体" panose="02010609060101010101" pitchFamily="49" charset="-122"/>
              <a:cs typeface="+mn-cs"/>
            </a:rPr>
            <a:t>树立威信，善于“驾驭”</a:t>
          </a:r>
        </a:p>
      </dgm:t>
    </dgm:pt>
    <dgm:pt modelId="{B5220653-29EB-4200-88A0-710361EE8C35}" cxnId="{16C4E5F9-19AC-4BF7-A6A2-042A98C126E5}" type="parTrans">
      <dgm:prSet/>
      <dgm:spPr/>
      <dgm:t>
        <a:bodyPr/>
        <a:lstStyle/>
        <a:p>
          <a:endParaRPr lang="zh-CN" altLang="en-US"/>
        </a:p>
      </dgm:t>
    </dgm:pt>
    <dgm:pt modelId="{47BC3340-D76F-47C3-BC95-C93A3095F8F9}" cxnId="{16C4E5F9-19AC-4BF7-A6A2-042A98C126E5}" type="sibTrans">
      <dgm:prSet/>
      <dgm:spPr/>
      <dgm:t>
        <a:bodyPr/>
        <a:lstStyle/>
        <a:p>
          <a:endParaRPr lang="zh-CN" altLang="en-US"/>
        </a:p>
      </dgm:t>
    </dgm:pt>
    <dgm:pt modelId="{2A169161-C71F-48FD-A13D-97429F15ADE1}">
      <dgm:prSet phldrT="[文本]" custT="1"/>
      <dgm:spPr/>
      <dgm:t>
        <a:bodyPr/>
        <a:lstStyle/>
        <a:p>
          <a:r>
            <a:rPr lang="zh-CN" altLang="en-US" sz="2000" kern="1200" dirty="0">
              <a:solidFill>
                <a:prstClr val="black"/>
              </a:solidFill>
              <a:latin typeface="Calibri" panose="020F0502020204030204"/>
              <a:ea typeface="黑体" panose="02010609060101010101" pitchFamily="49" charset="-122"/>
              <a:cs typeface="+mn-cs"/>
            </a:rPr>
            <a:t>维护良好的形象</a:t>
          </a:r>
        </a:p>
      </dgm:t>
    </dgm:pt>
    <dgm:pt modelId="{FF4DB3D2-CA7F-45A7-A73B-8B6CD5753C9E}" cxnId="{E7968301-B9D0-43DB-A00C-2CB81E7B1480}" type="parTrans">
      <dgm:prSet/>
      <dgm:spPr/>
      <dgm:t>
        <a:bodyPr/>
        <a:lstStyle/>
        <a:p>
          <a:endParaRPr lang="zh-CN" altLang="en-US"/>
        </a:p>
      </dgm:t>
    </dgm:pt>
    <dgm:pt modelId="{16B173F4-0B73-4F46-88EB-152EC0EC37A4}" cxnId="{E7968301-B9D0-43DB-A00C-2CB81E7B1480}" type="sibTrans">
      <dgm:prSet/>
      <dgm:spPr/>
      <dgm:t>
        <a:bodyPr/>
        <a:lstStyle/>
        <a:p>
          <a:endParaRPr lang="zh-CN" altLang="en-US"/>
        </a:p>
      </dgm:t>
    </dgm:pt>
    <dgm:pt modelId="{8E50A726-6BCD-41BF-BD42-3F85C53E9188}">
      <dgm:prSet phldrT="[文本]" custT="1"/>
      <dgm:spPr/>
      <dgm:t>
        <a:bodyPr/>
        <a:lstStyle/>
        <a:p>
          <a:r>
            <a:rPr lang="zh-CN" altLang="en-US" sz="2000" kern="1200" dirty="0">
              <a:solidFill>
                <a:prstClr val="black"/>
              </a:solidFill>
              <a:latin typeface="Calibri" panose="020F0502020204030204"/>
              <a:ea typeface="黑体" panose="02010609060101010101" pitchFamily="49" charset="-122"/>
              <a:cs typeface="+mn-cs"/>
            </a:rPr>
            <a:t>留下美好的最终印象</a:t>
          </a:r>
        </a:p>
      </dgm:t>
    </dgm:pt>
    <dgm:pt modelId="{1A730AB7-CAC4-414D-B228-01A49071AEDE}" cxnId="{B31E442A-FB22-45E8-BC6B-1149FB7E18B2}" type="parTrans">
      <dgm:prSet/>
      <dgm:spPr/>
      <dgm:t>
        <a:bodyPr/>
        <a:lstStyle/>
        <a:p>
          <a:endParaRPr lang="zh-CN" altLang="en-US"/>
        </a:p>
      </dgm:t>
    </dgm:pt>
    <dgm:pt modelId="{667D74AB-663D-4B56-B003-755A0C712F14}" cxnId="{B31E442A-FB22-45E8-BC6B-1149FB7E18B2}" type="sibTrans">
      <dgm:prSet/>
      <dgm:spPr/>
      <dgm:t>
        <a:bodyPr/>
        <a:lstStyle/>
        <a:p>
          <a:endParaRPr lang="zh-CN" altLang="en-US"/>
        </a:p>
      </dgm:t>
    </dgm:pt>
    <dgm:pt modelId="{32CB88D3-F9EF-468B-8B35-F12670B7ACB0}" type="pres">
      <dgm:prSet presAssocID="{284A4C8E-072B-4427-894A-6CD729301385}" presName="linear" presStyleCnt="0">
        <dgm:presLayoutVars>
          <dgm:animLvl val="lvl"/>
          <dgm:resizeHandles val="exact"/>
        </dgm:presLayoutVars>
      </dgm:prSet>
      <dgm:spPr/>
    </dgm:pt>
    <dgm:pt modelId="{EE2C30FC-A812-48BA-8E14-E8169CDD65AF}" type="pres">
      <dgm:prSet presAssocID="{3F0CE601-DD99-4650-B505-B2520A6B4F57}" presName="parentText" presStyleLbl="node1" presStyleIdx="0" presStyleCnt="2">
        <dgm:presLayoutVars>
          <dgm:chMax val="0"/>
          <dgm:bulletEnabled val="1"/>
        </dgm:presLayoutVars>
      </dgm:prSet>
      <dgm:spPr/>
    </dgm:pt>
    <dgm:pt modelId="{E9655F14-D747-41FC-9E1C-7E885D1667D5}" type="pres">
      <dgm:prSet presAssocID="{3F0CE601-DD99-4650-B505-B2520A6B4F57}" presName="childText" presStyleLbl="revTx" presStyleIdx="0" presStyleCnt="2">
        <dgm:presLayoutVars>
          <dgm:bulletEnabled val="1"/>
        </dgm:presLayoutVars>
      </dgm:prSet>
      <dgm:spPr/>
    </dgm:pt>
    <dgm:pt modelId="{B8A2A2D5-AFA2-4521-95E9-FCBD4216D90B}" type="pres">
      <dgm:prSet presAssocID="{CCE5CD2B-0200-467E-81FF-0AFE989392AE}" presName="parentText" presStyleLbl="node1" presStyleIdx="1" presStyleCnt="2">
        <dgm:presLayoutVars>
          <dgm:chMax val="0"/>
          <dgm:bulletEnabled val="1"/>
        </dgm:presLayoutVars>
      </dgm:prSet>
      <dgm:spPr/>
    </dgm:pt>
    <dgm:pt modelId="{9544F582-AC47-4DFD-822D-7EA9ECBD0B6E}" type="pres">
      <dgm:prSet presAssocID="{CCE5CD2B-0200-467E-81FF-0AFE989392AE}" presName="childText" presStyleLbl="revTx" presStyleIdx="1" presStyleCnt="2" custLinFactNeighborY="5771">
        <dgm:presLayoutVars>
          <dgm:bulletEnabled val="1"/>
        </dgm:presLayoutVars>
      </dgm:prSet>
      <dgm:spPr/>
    </dgm:pt>
  </dgm:ptLst>
  <dgm:cxnLst>
    <dgm:cxn modelId="{E7968301-B9D0-43DB-A00C-2CB81E7B1480}" srcId="{CCE5CD2B-0200-467E-81FF-0AFE989392AE}" destId="{2A169161-C71F-48FD-A13D-97429F15ADE1}" srcOrd="1" destOrd="0" parTransId="{FF4DB3D2-CA7F-45A7-A73B-8B6CD5753C9E}" sibTransId="{16B173F4-0B73-4F46-88EB-152EC0EC37A4}"/>
    <dgm:cxn modelId="{969ECC0A-BD88-408E-863C-F646E7465408}" srcId="{284A4C8E-072B-4427-894A-6CD729301385}" destId="{3F0CE601-DD99-4650-B505-B2520A6B4F57}" srcOrd="0" destOrd="0" parTransId="{863A65FF-E2CB-4496-B9D8-C0FCB42D8EE0}" sibTransId="{A6D8723A-C0E4-45F2-9ED3-44E4D82A43E3}"/>
    <dgm:cxn modelId="{B31E442A-FB22-45E8-BC6B-1149FB7E18B2}" srcId="{CCE5CD2B-0200-467E-81FF-0AFE989392AE}" destId="{8E50A726-6BCD-41BF-BD42-3F85C53E9188}" srcOrd="2" destOrd="0" parTransId="{1A730AB7-CAC4-414D-B228-01A49071AEDE}" sibTransId="{667D74AB-663D-4B56-B003-755A0C712F14}"/>
    <dgm:cxn modelId="{D8D7CB2F-CA78-47FB-B9F6-4B3BCEA12993}" type="presOf" srcId="{CCE5CD2B-0200-467E-81FF-0AFE989392AE}" destId="{B8A2A2D5-AFA2-4521-95E9-FCBD4216D90B}" srcOrd="0" destOrd="0" presId="urn:microsoft.com/office/officeart/2005/8/layout/vList2"/>
    <dgm:cxn modelId="{265DC73A-69C1-494E-B083-6BA8C17F586E}" type="presOf" srcId="{EE4E1918-746D-4C80-BE75-27844998D655}" destId="{E9655F14-D747-41FC-9E1C-7E885D1667D5}" srcOrd="0" destOrd="0" presId="urn:microsoft.com/office/officeart/2005/8/layout/vList2"/>
    <dgm:cxn modelId="{506D6B48-EBAE-43D1-AAA2-AED450B5A863}" srcId="{284A4C8E-072B-4427-894A-6CD729301385}" destId="{CCE5CD2B-0200-467E-81FF-0AFE989392AE}" srcOrd="1" destOrd="0" parTransId="{5B2ED4AE-07EB-4CB3-9E7D-605EE8976A8B}" sibTransId="{D31B8EEB-960B-4C85-9BE6-6A4D8F12CC19}"/>
    <dgm:cxn modelId="{C7C5B082-B0C4-4214-B77E-5E5B5145D1CE}" srcId="{CCE5CD2B-0200-467E-81FF-0AFE989392AE}" destId="{B8E031E4-996C-43B0-96EA-4FE4E5C1E7D0}" srcOrd="0" destOrd="0" parTransId="{55A73C39-502D-4DFB-8ACD-765CB436B6A4}" sibTransId="{9B738BA1-11DC-4525-AD76-19467C911739}"/>
    <dgm:cxn modelId="{4AF3809F-5D0F-417A-BDA6-405E3A92166D}" type="presOf" srcId="{B8E031E4-996C-43B0-96EA-4FE4E5C1E7D0}" destId="{9544F582-AC47-4DFD-822D-7EA9ECBD0B6E}" srcOrd="0" destOrd="0" presId="urn:microsoft.com/office/officeart/2005/8/layout/vList2"/>
    <dgm:cxn modelId="{3566D1A4-56C4-4687-BCD6-4B0091E0C52F}" type="presOf" srcId="{5DFDECED-FD44-4532-99C1-44DA2DBA3D86}" destId="{E9655F14-D747-41FC-9E1C-7E885D1667D5}" srcOrd="0" destOrd="2" presId="urn:microsoft.com/office/officeart/2005/8/layout/vList2"/>
    <dgm:cxn modelId="{B1379FAE-E3CF-4EDA-B464-9D1E4FB08FD8}" srcId="{3F0CE601-DD99-4650-B505-B2520A6B4F57}" destId="{2F97C0D3-BFC3-479C-BC3B-C2E638CD1F6D}" srcOrd="1" destOrd="0" parTransId="{9DE451D3-DADF-4AC0-BB2B-91C9D65E2EFA}" sibTransId="{1D50C6B5-1E49-4785-9746-2CDC7011F809}"/>
    <dgm:cxn modelId="{F96984B8-C197-48C3-9B7F-A290F4D7E725}" srcId="{3F0CE601-DD99-4650-B505-B2520A6B4F57}" destId="{EE4E1918-746D-4C80-BE75-27844998D655}" srcOrd="0" destOrd="0" parTransId="{2AA47A7E-AD40-4ED5-A437-10537E6B618A}" sibTransId="{C4057ED3-BC8E-4A9F-B8DF-6B722035A7B4}"/>
    <dgm:cxn modelId="{52D633BE-45C2-4EBB-B738-D57BC14CA13D}" type="presOf" srcId="{2F97C0D3-BFC3-479C-BC3B-C2E638CD1F6D}" destId="{E9655F14-D747-41FC-9E1C-7E885D1667D5}" srcOrd="0" destOrd="1" presId="urn:microsoft.com/office/officeart/2005/8/layout/vList2"/>
    <dgm:cxn modelId="{5FE1C7DA-1BD8-49DA-9D25-B0C722A7EB78}" type="presOf" srcId="{8E50A726-6BCD-41BF-BD42-3F85C53E9188}" destId="{9544F582-AC47-4DFD-822D-7EA9ECBD0B6E}" srcOrd="0" destOrd="2" presId="urn:microsoft.com/office/officeart/2005/8/layout/vList2"/>
    <dgm:cxn modelId="{CE7429F5-52ED-4802-88B5-83D221D068F6}" type="presOf" srcId="{2A169161-C71F-48FD-A13D-97429F15ADE1}" destId="{9544F582-AC47-4DFD-822D-7EA9ECBD0B6E}" srcOrd="0" destOrd="1" presId="urn:microsoft.com/office/officeart/2005/8/layout/vList2"/>
    <dgm:cxn modelId="{D96ED6F6-4265-4A28-B7E5-CDFC13A32E15}" type="presOf" srcId="{284A4C8E-072B-4427-894A-6CD729301385}" destId="{32CB88D3-F9EF-468B-8B35-F12670B7ACB0}" srcOrd="0" destOrd="0" presId="urn:microsoft.com/office/officeart/2005/8/layout/vList2"/>
    <dgm:cxn modelId="{16C4E5F9-19AC-4BF7-A6A2-042A98C126E5}" srcId="{3F0CE601-DD99-4650-B505-B2520A6B4F57}" destId="{5DFDECED-FD44-4532-99C1-44DA2DBA3D86}" srcOrd="2" destOrd="0" parTransId="{B5220653-29EB-4200-88A0-710361EE8C35}" sibTransId="{47BC3340-D76F-47C3-BC95-C93A3095F8F9}"/>
    <dgm:cxn modelId="{465A0DFA-DF85-472E-838C-B89A6143EDB8}" type="presOf" srcId="{3F0CE601-DD99-4650-B505-B2520A6B4F57}" destId="{EE2C30FC-A812-48BA-8E14-E8169CDD65AF}" srcOrd="0" destOrd="0" presId="urn:microsoft.com/office/officeart/2005/8/layout/vList2"/>
    <dgm:cxn modelId="{F8FD8DA0-604D-471C-8C57-737A936B4BCA}" type="presParOf" srcId="{32CB88D3-F9EF-468B-8B35-F12670B7ACB0}" destId="{EE2C30FC-A812-48BA-8E14-E8169CDD65AF}" srcOrd="0" destOrd="0" presId="urn:microsoft.com/office/officeart/2005/8/layout/vList2"/>
    <dgm:cxn modelId="{097ECB3A-E0E1-4031-BFCD-E1ED5317D45D}" type="presParOf" srcId="{32CB88D3-F9EF-468B-8B35-F12670B7ACB0}" destId="{E9655F14-D747-41FC-9E1C-7E885D1667D5}" srcOrd="1" destOrd="0" presId="urn:microsoft.com/office/officeart/2005/8/layout/vList2"/>
    <dgm:cxn modelId="{46151ED1-B3B8-485A-8EEF-212784FFE194}" type="presParOf" srcId="{32CB88D3-F9EF-468B-8B35-F12670B7ACB0}" destId="{B8A2A2D5-AFA2-4521-95E9-FCBD4216D90B}" srcOrd="2" destOrd="0" presId="urn:microsoft.com/office/officeart/2005/8/layout/vList2"/>
    <dgm:cxn modelId="{BF170BBE-D807-4E1E-9B89-07177BB665E1}" type="presParOf" srcId="{32CB88D3-F9EF-468B-8B35-F12670B7ACB0}" destId="{9544F582-AC47-4DFD-822D-7EA9ECBD0B6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ABE45-48C8-45E4-B920-9E82EC22397D}">
      <dsp:nvSpPr>
        <dsp:cNvPr id="0" name=""/>
        <dsp:cNvSpPr/>
      </dsp:nvSpPr>
      <dsp:spPr>
        <a:xfrm>
          <a:off x="3096344" y="1754115"/>
          <a:ext cx="2190686" cy="380201"/>
        </a:xfrm>
        <a:custGeom>
          <a:avLst/>
          <a:gdLst/>
          <a:ahLst/>
          <a:cxnLst/>
          <a:rect l="0" t="0" r="0" b="0"/>
          <a:pathLst>
            <a:path>
              <a:moveTo>
                <a:pt x="0" y="0"/>
              </a:moveTo>
              <a:lnTo>
                <a:pt x="0" y="190100"/>
              </a:lnTo>
              <a:lnTo>
                <a:pt x="2190686" y="190100"/>
              </a:lnTo>
              <a:lnTo>
                <a:pt x="2190686" y="380201"/>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DE9CC0-C1DC-4954-9A13-4BB2195DBC34}">
      <dsp:nvSpPr>
        <dsp:cNvPr id="0" name=""/>
        <dsp:cNvSpPr/>
      </dsp:nvSpPr>
      <dsp:spPr>
        <a:xfrm>
          <a:off x="3050624" y="1754115"/>
          <a:ext cx="91440" cy="380201"/>
        </a:xfrm>
        <a:custGeom>
          <a:avLst/>
          <a:gdLst/>
          <a:ahLst/>
          <a:cxnLst/>
          <a:rect l="0" t="0" r="0" b="0"/>
          <a:pathLst>
            <a:path>
              <a:moveTo>
                <a:pt x="45720" y="0"/>
              </a:moveTo>
              <a:lnTo>
                <a:pt x="45720" y="380201"/>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AE5D3F-32F1-4747-9AAE-A3402C1795C6}">
      <dsp:nvSpPr>
        <dsp:cNvPr id="0" name=""/>
        <dsp:cNvSpPr/>
      </dsp:nvSpPr>
      <dsp:spPr>
        <a:xfrm>
          <a:off x="905657" y="1754115"/>
          <a:ext cx="2190686" cy="380201"/>
        </a:xfrm>
        <a:custGeom>
          <a:avLst/>
          <a:gdLst/>
          <a:ahLst/>
          <a:cxnLst/>
          <a:rect l="0" t="0" r="0" b="0"/>
          <a:pathLst>
            <a:path>
              <a:moveTo>
                <a:pt x="2190686" y="0"/>
              </a:moveTo>
              <a:lnTo>
                <a:pt x="2190686" y="190100"/>
              </a:lnTo>
              <a:lnTo>
                <a:pt x="0" y="190100"/>
              </a:lnTo>
              <a:lnTo>
                <a:pt x="0" y="380201"/>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52E0AA0-BB10-409D-8DF2-4B8FCB0B23A1}">
      <dsp:nvSpPr>
        <dsp:cNvPr id="0" name=""/>
        <dsp:cNvSpPr/>
      </dsp:nvSpPr>
      <dsp:spPr>
        <a:xfrm>
          <a:off x="2191101" y="848872"/>
          <a:ext cx="1810484" cy="90524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latin typeface="黑体" panose="02010609060101010101" pitchFamily="49" charset="-122"/>
              <a:ea typeface="黑体" panose="02010609060101010101" pitchFamily="49" charset="-122"/>
            </a:rPr>
            <a:t>导游服务的范围</a:t>
          </a:r>
        </a:p>
      </dsp:txBody>
      <dsp:txXfrm>
        <a:off x="2191101" y="848872"/>
        <a:ext cx="1810484" cy="905242"/>
      </dsp:txXfrm>
    </dsp:sp>
    <dsp:sp modelId="{7DDBA3E3-7759-40AE-A227-59EAD2922E66}">
      <dsp:nvSpPr>
        <dsp:cNvPr id="0" name=""/>
        <dsp:cNvSpPr/>
      </dsp:nvSpPr>
      <dsp:spPr>
        <a:xfrm>
          <a:off x="415" y="2134316"/>
          <a:ext cx="1810484" cy="905242"/>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latin typeface="黑体" panose="02010609060101010101" pitchFamily="49" charset="-122"/>
              <a:ea typeface="黑体" panose="02010609060101010101" pitchFamily="49" charset="-122"/>
            </a:rPr>
            <a:t>导游讲解服务</a:t>
          </a:r>
        </a:p>
      </dsp:txBody>
      <dsp:txXfrm>
        <a:off x="415" y="2134316"/>
        <a:ext cx="1810484" cy="905242"/>
      </dsp:txXfrm>
    </dsp:sp>
    <dsp:sp modelId="{DD6628A7-91CA-4FB1-848A-084D043AD53B}">
      <dsp:nvSpPr>
        <dsp:cNvPr id="0" name=""/>
        <dsp:cNvSpPr/>
      </dsp:nvSpPr>
      <dsp:spPr>
        <a:xfrm>
          <a:off x="2191101" y="2134316"/>
          <a:ext cx="1810484" cy="905242"/>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latin typeface="黑体" panose="02010609060101010101" pitchFamily="49" charset="-122"/>
              <a:ea typeface="黑体" panose="02010609060101010101" pitchFamily="49" charset="-122"/>
            </a:rPr>
            <a:t>旅行生活服务</a:t>
          </a:r>
        </a:p>
      </dsp:txBody>
      <dsp:txXfrm>
        <a:off x="2191101" y="2134316"/>
        <a:ext cx="1810484" cy="905242"/>
      </dsp:txXfrm>
    </dsp:sp>
    <dsp:sp modelId="{99F9846A-AD7F-443E-B4F0-D48ECDCB59C3}">
      <dsp:nvSpPr>
        <dsp:cNvPr id="0" name=""/>
        <dsp:cNvSpPr/>
      </dsp:nvSpPr>
      <dsp:spPr>
        <a:xfrm>
          <a:off x="4381787" y="2134316"/>
          <a:ext cx="1810484" cy="905242"/>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latin typeface="黑体" panose="02010609060101010101" pitchFamily="49" charset="-122"/>
              <a:ea typeface="黑体" panose="02010609060101010101" pitchFamily="49" charset="-122"/>
            </a:rPr>
            <a:t>市内交通服务</a:t>
          </a:r>
        </a:p>
      </dsp:txBody>
      <dsp:txXfrm>
        <a:off x="4381787" y="2134316"/>
        <a:ext cx="1810484" cy="905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FCF09-E368-4A9A-A7E9-17A340B5755B}">
      <dsp:nvSpPr>
        <dsp:cNvPr id="0" name=""/>
        <dsp:cNvSpPr/>
      </dsp:nvSpPr>
      <dsp:spPr>
        <a:xfrm>
          <a:off x="-2246962" y="-347545"/>
          <a:ext cx="2684306" cy="2684306"/>
        </a:xfrm>
        <a:prstGeom prst="blockArc">
          <a:avLst>
            <a:gd name="adj1" fmla="val 18900000"/>
            <a:gd name="adj2" fmla="val 2700000"/>
            <a:gd name="adj3" fmla="val 80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A49C17-8DC6-40BB-BF2F-E9ED2015C99D}">
      <dsp:nvSpPr>
        <dsp:cNvPr id="0" name=""/>
        <dsp:cNvSpPr/>
      </dsp:nvSpPr>
      <dsp:spPr>
        <a:xfrm>
          <a:off x="229815" y="152930"/>
          <a:ext cx="1551683" cy="30602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904" tIns="38100" rIns="38100" bIns="38100" numCol="1" spcCol="1270" anchor="ctr" anchorCtr="0">
          <a:noAutofit/>
        </a:bodyPr>
        <a:lstStyle/>
        <a:p>
          <a:pPr marL="0" lvl="0" indent="0" algn="l" defTabSz="666750">
            <a:lnSpc>
              <a:spcPct val="90000"/>
            </a:lnSpc>
            <a:spcBef>
              <a:spcPct val="0"/>
            </a:spcBef>
            <a:spcAft>
              <a:spcPct val="35000"/>
            </a:spcAft>
            <a:buNone/>
          </a:pPr>
          <a:r>
            <a:rPr lang="zh-CN" altLang="en-US" sz="1500" kern="1200" dirty="0">
              <a:latin typeface="黑体" panose="02010609060101010101" pitchFamily="49" charset="-122"/>
              <a:ea typeface="黑体" panose="02010609060101010101" pitchFamily="49" charset="-122"/>
            </a:rPr>
            <a:t>纽带作用</a:t>
          </a:r>
        </a:p>
      </dsp:txBody>
      <dsp:txXfrm>
        <a:off x="229815" y="152930"/>
        <a:ext cx="1551683" cy="306020"/>
      </dsp:txXfrm>
    </dsp:sp>
    <dsp:sp modelId="{4B9EFF61-C272-488E-8D32-5B025D561A1B}">
      <dsp:nvSpPr>
        <dsp:cNvPr id="0" name=""/>
        <dsp:cNvSpPr/>
      </dsp:nvSpPr>
      <dsp:spPr>
        <a:xfrm>
          <a:off x="38551" y="114678"/>
          <a:ext cx="382526" cy="38252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91F835-64A4-40CD-83E1-114193BF4C29}">
      <dsp:nvSpPr>
        <dsp:cNvPr id="0" name=""/>
        <dsp:cNvSpPr/>
      </dsp:nvSpPr>
      <dsp:spPr>
        <a:xfrm>
          <a:off x="405263" y="612041"/>
          <a:ext cx="1376234" cy="306020"/>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904" tIns="38100" rIns="38100" bIns="38100" numCol="1" spcCol="1270" anchor="ctr" anchorCtr="0">
          <a:noAutofit/>
        </a:bodyPr>
        <a:lstStyle/>
        <a:p>
          <a:pPr marL="0" lvl="0" indent="0" algn="l" defTabSz="666750">
            <a:lnSpc>
              <a:spcPct val="90000"/>
            </a:lnSpc>
            <a:spcBef>
              <a:spcPct val="0"/>
            </a:spcBef>
            <a:spcAft>
              <a:spcPct val="35000"/>
            </a:spcAft>
            <a:buNone/>
          </a:pPr>
          <a:r>
            <a:rPr lang="zh-CN" altLang="en-US" sz="1500" kern="1200" dirty="0">
              <a:latin typeface="黑体" panose="02010609060101010101" pitchFamily="49" charset="-122"/>
              <a:ea typeface="黑体" panose="02010609060101010101" pitchFamily="49" charset="-122"/>
            </a:rPr>
            <a:t>标志作用</a:t>
          </a:r>
        </a:p>
      </dsp:txBody>
      <dsp:txXfrm>
        <a:off x="405263" y="612041"/>
        <a:ext cx="1376234" cy="306020"/>
      </dsp:txXfrm>
    </dsp:sp>
    <dsp:sp modelId="{5B7A302C-1DCB-4741-BC78-A762930FA725}">
      <dsp:nvSpPr>
        <dsp:cNvPr id="0" name=""/>
        <dsp:cNvSpPr/>
      </dsp:nvSpPr>
      <dsp:spPr>
        <a:xfrm>
          <a:off x="214000" y="573789"/>
          <a:ext cx="382526" cy="382526"/>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E307556B-4F09-4F0B-92F6-49E009F89FC5}">
      <dsp:nvSpPr>
        <dsp:cNvPr id="0" name=""/>
        <dsp:cNvSpPr/>
      </dsp:nvSpPr>
      <dsp:spPr>
        <a:xfrm>
          <a:off x="405263" y="1071153"/>
          <a:ext cx="1376234" cy="306020"/>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904" tIns="38100" rIns="38100" bIns="38100" numCol="1" spcCol="1270" anchor="ctr" anchorCtr="0">
          <a:noAutofit/>
        </a:bodyPr>
        <a:lstStyle/>
        <a:p>
          <a:pPr marL="0" lvl="0" indent="0" algn="l" defTabSz="666750">
            <a:lnSpc>
              <a:spcPct val="90000"/>
            </a:lnSpc>
            <a:spcBef>
              <a:spcPct val="0"/>
            </a:spcBef>
            <a:spcAft>
              <a:spcPct val="35000"/>
            </a:spcAft>
            <a:buNone/>
          </a:pPr>
          <a:r>
            <a:rPr lang="zh-CN" altLang="en-US" sz="1500" kern="1200" dirty="0">
              <a:latin typeface="黑体" panose="02010609060101010101" pitchFamily="49" charset="-122"/>
              <a:ea typeface="黑体" panose="02010609060101010101" pitchFamily="49" charset="-122"/>
            </a:rPr>
            <a:t>反馈作用</a:t>
          </a:r>
        </a:p>
      </dsp:txBody>
      <dsp:txXfrm>
        <a:off x="405263" y="1071153"/>
        <a:ext cx="1376234" cy="306020"/>
      </dsp:txXfrm>
    </dsp:sp>
    <dsp:sp modelId="{BADA849F-6F48-479C-A77C-92731AE71937}">
      <dsp:nvSpPr>
        <dsp:cNvPr id="0" name=""/>
        <dsp:cNvSpPr/>
      </dsp:nvSpPr>
      <dsp:spPr>
        <a:xfrm>
          <a:off x="214000" y="1032900"/>
          <a:ext cx="382526" cy="382526"/>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AFE4BB8E-DDB9-4535-83A4-96785C4C8958}">
      <dsp:nvSpPr>
        <dsp:cNvPr id="0" name=""/>
        <dsp:cNvSpPr/>
      </dsp:nvSpPr>
      <dsp:spPr>
        <a:xfrm>
          <a:off x="229815" y="1530264"/>
          <a:ext cx="1551683" cy="30602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904" tIns="38100" rIns="38100" bIns="38100" numCol="1" spcCol="1270" anchor="ctr" anchorCtr="0">
          <a:noAutofit/>
        </a:bodyPr>
        <a:lstStyle/>
        <a:p>
          <a:pPr marL="0" lvl="0" indent="0" algn="l" defTabSz="666750">
            <a:lnSpc>
              <a:spcPct val="90000"/>
            </a:lnSpc>
            <a:spcBef>
              <a:spcPct val="0"/>
            </a:spcBef>
            <a:spcAft>
              <a:spcPct val="35000"/>
            </a:spcAft>
            <a:buNone/>
          </a:pPr>
          <a:r>
            <a:rPr lang="zh-CN" altLang="en-US" sz="1500" kern="1200" dirty="0">
              <a:latin typeface="黑体" panose="02010609060101010101" pitchFamily="49" charset="-122"/>
              <a:ea typeface="黑体" panose="02010609060101010101" pitchFamily="49" charset="-122"/>
            </a:rPr>
            <a:t>扩散作用</a:t>
          </a:r>
        </a:p>
      </dsp:txBody>
      <dsp:txXfrm>
        <a:off x="229815" y="1530264"/>
        <a:ext cx="1551683" cy="306020"/>
      </dsp:txXfrm>
    </dsp:sp>
    <dsp:sp modelId="{51CDD36B-AAA5-4446-8485-94BDB6D6AA11}">
      <dsp:nvSpPr>
        <dsp:cNvPr id="0" name=""/>
        <dsp:cNvSpPr/>
      </dsp:nvSpPr>
      <dsp:spPr>
        <a:xfrm>
          <a:off x="38551" y="1492011"/>
          <a:ext cx="382526" cy="382526"/>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509D2-4BAD-472E-807F-9E5663548683}">
      <dsp:nvSpPr>
        <dsp:cNvPr id="0" name=""/>
        <dsp:cNvSpPr/>
      </dsp:nvSpPr>
      <dsp:spPr>
        <a:xfrm>
          <a:off x="0" y="246026"/>
          <a:ext cx="6144344" cy="78078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schemeClr val="bg1"/>
              </a:solidFill>
              <a:latin typeface="+mn-lt"/>
              <a:ea typeface="黑体" panose="02010609060101010101" pitchFamily="49" charset="-122"/>
              <a:cs typeface="+mn-cs"/>
            </a:rPr>
            <a:t>出发前的服务</a:t>
          </a:r>
        </a:p>
      </dsp:txBody>
      <dsp:txXfrm>
        <a:off x="38115" y="284141"/>
        <a:ext cx="6068114" cy="704554"/>
      </dsp:txXfrm>
    </dsp:sp>
    <dsp:sp modelId="{F4B9031E-F676-423A-A6BD-62B807C2B898}">
      <dsp:nvSpPr>
        <dsp:cNvPr id="0" name=""/>
        <dsp:cNvSpPr/>
      </dsp:nvSpPr>
      <dsp:spPr>
        <a:xfrm>
          <a:off x="0" y="1026810"/>
          <a:ext cx="6144344" cy="164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08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a:solidFill>
                <a:schemeClr val="tx1"/>
              </a:solidFill>
              <a:latin typeface="+mn-lt"/>
              <a:ea typeface="黑体" panose="02010609060101010101" pitchFamily="49" charset="-122"/>
              <a:cs typeface="+mn-cs"/>
            </a:rPr>
            <a:t>做好出发前的准备</a:t>
          </a:r>
        </a:p>
        <a:p>
          <a:pPr marL="171450" lvl="1" indent="-171450" algn="l" defTabSz="800100">
            <a:lnSpc>
              <a:spcPct val="90000"/>
            </a:lnSpc>
            <a:spcBef>
              <a:spcPct val="0"/>
            </a:spcBef>
            <a:spcAft>
              <a:spcPct val="20000"/>
            </a:spcAft>
            <a:buChar char="•"/>
          </a:pPr>
          <a:r>
            <a:rPr lang="zh-CN" altLang="en-US" sz="1800" kern="1200" dirty="0">
              <a:solidFill>
                <a:schemeClr val="tx1"/>
              </a:solidFill>
              <a:latin typeface="+mn-lt"/>
              <a:ea typeface="黑体" panose="02010609060101010101" pitchFamily="49" charset="-122"/>
              <a:cs typeface="+mn-cs"/>
            </a:rPr>
            <a:t>提前到达出发地点</a:t>
          </a:r>
        </a:p>
        <a:p>
          <a:pPr marL="171450" lvl="1" indent="-171450" algn="l" defTabSz="800100">
            <a:lnSpc>
              <a:spcPct val="90000"/>
            </a:lnSpc>
            <a:spcBef>
              <a:spcPct val="0"/>
            </a:spcBef>
            <a:spcAft>
              <a:spcPct val="20000"/>
            </a:spcAft>
            <a:buChar char="•"/>
          </a:pPr>
          <a:r>
            <a:rPr lang="zh-CN" altLang="en-US" sz="1800" kern="1200" dirty="0">
              <a:solidFill>
                <a:schemeClr val="tx1"/>
              </a:solidFill>
              <a:latin typeface="+mn-lt"/>
              <a:ea typeface="黑体" panose="02010609060101010101" pitchFamily="49" charset="-122"/>
              <a:cs typeface="+mn-cs"/>
            </a:rPr>
            <a:t>核实实到人数</a:t>
          </a:r>
        </a:p>
        <a:p>
          <a:pPr marL="171450" lvl="1" indent="-171450" algn="l" defTabSz="800100">
            <a:lnSpc>
              <a:spcPct val="90000"/>
            </a:lnSpc>
            <a:spcBef>
              <a:spcPct val="0"/>
            </a:spcBef>
            <a:spcAft>
              <a:spcPct val="20000"/>
            </a:spcAft>
            <a:buChar char="•"/>
          </a:pPr>
          <a:r>
            <a:rPr lang="zh-CN" altLang="en-US" sz="1800" kern="1200" dirty="0">
              <a:solidFill>
                <a:schemeClr val="tx1"/>
              </a:solidFill>
              <a:latin typeface="+mn-lt"/>
              <a:ea typeface="黑体" panose="02010609060101010101" pitchFamily="49" charset="-122"/>
              <a:cs typeface="+mn-cs"/>
            </a:rPr>
            <a:t>提醒注意事项</a:t>
          </a:r>
        </a:p>
        <a:p>
          <a:pPr marL="171450" lvl="1" indent="-171450" algn="l" defTabSz="800100">
            <a:lnSpc>
              <a:spcPct val="90000"/>
            </a:lnSpc>
            <a:spcBef>
              <a:spcPct val="0"/>
            </a:spcBef>
            <a:spcAft>
              <a:spcPct val="20000"/>
            </a:spcAft>
            <a:buChar char="•"/>
          </a:pPr>
          <a:r>
            <a:rPr lang="zh-CN" altLang="en-US" sz="1800" kern="1200" dirty="0">
              <a:solidFill>
                <a:schemeClr val="tx1"/>
              </a:solidFill>
              <a:latin typeface="+mn-lt"/>
              <a:ea typeface="黑体" panose="02010609060101010101" pitchFamily="49" charset="-122"/>
              <a:cs typeface="+mn-cs"/>
            </a:rPr>
            <a:t>准时集合登车</a:t>
          </a:r>
        </a:p>
      </dsp:txBody>
      <dsp:txXfrm>
        <a:off x="0" y="1026810"/>
        <a:ext cx="6144344" cy="1648237"/>
      </dsp:txXfrm>
    </dsp:sp>
    <dsp:sp modelId="{55E89D8F-8F45-4DEA-8D47-358495A07718}">
      <dsp:nvSpPr>
        <dsp:cNvPr id="0" name=""/>
        <dsp:cNvSpPr/>
      </dsp:nvSpPr>
      <dsp:spPr>
        <a:xfrm>
          <a:off x="0" y="2675047"/>
          <a:ext cx="6144344" cy="74230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prstClr val="white"/>
              </a:solidFill>
              <a:latin typeface="Calibri"/>
              <a:ea typeface="黑体" panose="02010609060101010101" pitchFamily="49" charset="-122"/>
              <a:cs typeface="+mn-cs"/>
            </a:rPr>
            <a:t>赴景点途中的服务</a:t>
          </a:r>
        </a:p>
      </dsp:txBody>
      <dsp:txXfrm>
        <a:off x="36236" y="2711283"/>
        <a:ext cx="6071872" cy="669836"/>
      </dsp:txXfrm>
    </dsp:sp>
    <dsp:sp modelId="{836C4918-4FD1-48AC-B0FF-4C6F43087D53}">
      <dsp:nvSpPr>
        <dsp:cNvPr id="0" name=""/>
        <dsp:cNvSpPr/>
      </dsp:nvSpPr>
      <dsp:spPr>
        <a:xfrm>
          <a:off x="0" y="3417356"/>
          <a:ext cx="6144344" cy="1311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08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a:solidFill>
                <a:prstClr val="black"/>
              </a:solidFill>
              <a:latin typeface="Calibri"/>
              <a:ea typeface="黑体" panose="02010609060101010101" pitchFamily="49" charset="-122"/>
              <a:cs typeface="+mn-cs"/>
            </a:rPr>
            <a:t>重申当日活动安排</a:t>
          </a:r>
        </a:p>
        <a:p>
          <a:pPr marL="171450" lvl="1" indent="-171450" algn="l" defTabSz="800100">
            <a:lnSpc>
              <a:spcPct val="90000"/>
            </a:lnSpc>
            <a:spcBef>
              <a:spcPct val="0"/>
            </a:spcBef>
            <a:spcAft>
              <a:spcPct val="20000"/>
            </a:spcAft>
            <a:buChar char="•"/>
          </a:pPr>
          <a:r>
            <a:rPr lang="zh-CN" altLang="en-US" sz="1800" kern="1200" dirty="0">
              <a:solidFill>
                <a:prstClr val="black"/>
              </a:solidFill>
              <a:latin typeface="Calibri"/>
              <a:ea typeface="黑体" panose="02010609060101010101" pitchFamily="49" charset="-122"/>
              <a:cs typeface="+mn-cs"/>
            </a:rPr>
            <a:t>沿途风光导游</a:t>
          </a:r>
        </a:p>
        <a:p>
          <a:pPr marL="171450" lvl="1" indent="-171450" algn="l" defTabSz="800100">
            <a:lnSpc>
              <a:spcPct val="90000"/>
            </a:lnSpc>
            <a:spcBef>
              <a:spcPct val="0"/>
            </a:spcBef>
            <a:spcAft>
              <a:spcPct val="20000"/>
            </a:spcAft>
            <a:buChar char="•"/>
          </a:pPr>
          <a:r>
            <a:rPr lang="zh-CN" altLang="en-US" sz="1800" kern="1200" dirty="0">
              <a:solidFill>
                <a:prstClr val="black"/>
              </a:solidFill>
              <a:latin typeface="Calibri"/>
              <a:ea typeface="黑体" panose="02010609060101010101" pitchFamily="49" charset="-122"/>
              <a:cs typeface="+mn-cs"/>
            </a:rPr>
            <a:t>介绍旅游景点</a:t>
          </a:r>
        </a:p>
        <a:p>
          <a:pPr marL="171450" lvl="1" indent="-171450" algn="l" defTabSz="800100">
            <a:lnSpc>
              <a:spcPct val="90000"/>
            </a:lnSpc>
            <a:spcBef>
              <a:spcPct val="0"/>
            </a:spcBef>
            <a:spcAft>
              <a:spcPct val="20000"/>
            </a:spcAft>
            <a:buChar char="•"/>
          </a:pPr>
          <a:r>
            <a:rPr lang="zh-CN" altLang="en-US" sz="1800" kern="1200" dirty="0">
              <a:solidFill>
                <a:prstClr val="black"/>
              </a:solidFill>
              <a:latin typeface="Calibri"/>
              <a:ea typeface="黑体" panose="02010609060101010101" pitchFamily="49" charset="-122"/>
              <a:cs typeface="+mn-cs"/>
            </a:rPr>
            <a:t>活跃气氛</a:t>
          </a:r>
        </a:p>
      </dsp:txBody>
      <dsp:txXfrm>
        <a:off x="0" y="3417356"/>
        <a:ext cx="6144344" cy="1311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509D2-4BAD-472E-807F-9E5663548683}">
      <dsp:nvSpPr>
        <dsp:cNvPr id="0" name=""/>
        <dsp:cNvSpPr/>
      </dsp:nvSpPr>
      <dsp:spPr>
        <a:xfrm>
          <a:off x="0" y="363757"/>
          <a:ext cx="6144344" cy="78078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schemeClr val="bg1"/>
              </a:solidFill>
              <a:latin typeface="+mn-lt"/>
              <a:ea typeface="黑体" panose="02010609060101010101" pitchFamily="49" charset="-122"/>
              <a:cs typeface="+mn-cs"/>
            </a:rPr>
            <a:t>抵达景点后的导游服务</a:t>
          </a:r>
        </a:p>
      </dsp:txBody>
      <dsp:txXfrm>
        <a:off x="38115" y="401872"/>
        <a:ext cx="6068114" cy="704554"/>
      </dsp:txXfrm>
    </dsp:sp>
    <dsp:sp modelId="{F4B9031E-F676-423A-A6BD-62B807C2B898}">
      <dsp:nvSpPr>
        <dsp:cNvPr id="0" name=""/>
        <dsp:cNvSpPr/>
      </dsp:nvSpPr>
      <dsp:spPr>
        <a:xfrm>
          <a:off x="0" y="1144541"/>
          <a:ext cx="614434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08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a:solidFill>
                <a:schemeClr val="tx1"/>
              </a:solidFill>
              <a:latin typeface="+mn-lt"/>
              <a:ea typeface="黑体" panose="02010609060101010101" pitchFamily="49" charset="-122"/>
              <a:cs typeface="+mn-cs"/>
            </a:rPr>
            <a:t>交代游览中的注意事项</a:t>
          </a:r>
        </a:p>
        <a:p>
          <a:pPr marL="171450" lvl="1" indent="-171450" algn="l" defTabSz="800100">
            <a:lnSpc>
              <a:spcPct val="90000"/>
            </a:lnSpc>
            <a:spcBef>
              <a:spcPct val="0"/>
            </a:spcBef>
            <a:spcAft>
              <a:spcPct val="20000"/>
            </a:spcAft>
            <a:buChar char="•"/>
          </a:pPr>
          <a:r>
            <a:rPr lang="zh-CN" altLang="en-US" sz="1800" kern="1200" dirty="0">
              <a:solidFill>
                <a:schemeClr val="tx1"/>
              </a:solidFill>
              <a:latin typeface="+mn-lt"/>
              <a:ea typeface="黑体" panose="02010609060101010101" pitchFamily="49" charset="-122"/>
              <a:cs typeface="+mn-cs"/>
            </a:rPr>
            <a:t>游览中的导游讲解</a:t>
          </a:r>
        </a:p>
        <a:p>
          <a:pPr marL="171450" lvl="1" indent="-171450" algn="l" defTabSz="800100">
            <a:lnSpc>
              <a:spcPct val="90000"/>
            </a:lnSpc>
            <a:spcBef>
              <a:spcPct val="0"/>
            </a:spcBef>
            <a:spcAft>
              <a:spcPct val="20000"/>
            </a:spcAft>
            <a:buChar char="•"/>
          </a:pPr>
          <a:r>
            <a:rPr lang="zh-CN" altLang="en-US" sz="1800" kern="1200" dirty="0">
              <a:solidFill>
                <a:schemeClr val="tx1"/>
              </a:solidFill>
              <a:latin typeface="+mn-lt"/>
              <a:ea typeface="黑体" panose="02010609060101010101" pitchFamily="49" charset="-122"/>
              <a:cs typeface="+mn-cs"/>
            </a:rPr>
            <a:t>注意游客安全</a:t>
          </a:r>
        </a:p>
      </dsp:txBody>
      <dsp:txXfrm>
        <a:off x="0" y="1144541"/>
        <a:ext cx="6144344" cy="1076400"/>
      </dsp:txXfrm>
    </dsp:sp>
    <dsp:sp modelId="{55E89D8F-8F45-4DEA-8D47-358495A07718}">
      <dsp:nvSpPr>
        <dsp:cNvPr id="0" name=""/>
        <dsp:cNvSpPr/>
      </dsp:nvSpPr>
      <dsp:spPr>
        <a:xfrm>
          <a:off x="0" y="2220941"/>
          <a:ext cx="6144344" cy="74230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prstClr val="white"/>
              </a:solidFill>
              <a:latin typeface="Calibri"/>
              <a:ea typeface="黑体" panose="02010609060101010101" pitchFamily="49" charset="-122"/>
              <a:cs typeface="+mn-cs"/>
            </a:rPr>
            <a:t>回程中的导游服务</a:t>
          </a:r>
        </a:p>
      </dsp:txBody>
      <dsp:txXfrm>
        <a:off x="36236" y="2257177"/>
        <a:ext cx="6071872" cy="669836"/>
      </dsp:txXfrm>
    </dsp:sp>
    <dsp:sp modelId="{836C4918-4FD1-48AC-B0FF-4C6F43087D53}">
      <dsp:nvSpPr>
        <dsp:cNvPr id="0" name=""/>
        <dsp:cNvSpPr/>
      </dsp:nvSpPr>
      <dsp:spPr>
        <a:xfrm>
          <a:off x="0" y="2963250"/>
          <a:ext cx="6144344" cy="164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08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a:solidFill>
                <a:prstClr val="black"/>
              </a:solidFill>
              <a:latin typeface="Calibri"/>
              <a:ea typeface="黑体" panose="02010609060101010101" pitchFamily="49" charset="-122"/>
              <a:cs typeface="+mn-cs"/>
            </a:rPr>
            <a:t>回顾当天活动</a:t>
          </a:r>
        </a:p>
        <a:p>
          <a:pPr marL="171450" lvl="1" indent="-171450" algn="l" defTabSz="800100">
            <a:lnSpc>
              <a:spcPct val="90000"/>
            </a:lnSpc>
            <a:spcBef>
              <a:spcPct val="0"/>
            </a:spcBef>
            <a:spcAft>
              <a:spcPct val="20000"/>
            </a:spcAft>
            <a:buChar char="•"/>
          </a:pPr>
          <a:r>
            <a:rPr lang="zh-CN" altLang="en-US" sz="1800" kern="1200" dirty="0">
              <a:solidFill>
                <a:prstClr val="black"/>
              </a:solidFill>
              <a:latin typeface="Calibri"/>
              <a:ea typeface="黑体" panose="02010609060101010101" pitchFamily="49" charset="-122"/>
              <a:cs typeface="+mn-cs"/>
            </a:rPr>
            <a:t>进行风光导游</a:t>
          </a:r>
        </a:p>
        <a:p>
          <a:pPr marL="171450" lvl="1" indent="-171450" algn="l" defTabSz="800100">
            <a:lnSpc>
              <a:spcPct val="90000"/>
            </a:lnSpc>
            <a:spcBef>
              <a:spcPct val="0"/>
            </a:spcBef>
            <a:spcAft>
              <a:spcPct val="20000"/>
            </a:spcAft>
            <a:buChar char="•"/>
          </a:pPr>
          <a:r>
            <a:rPr lang="zh-CN" altLang="en-US" sz="1800" kern="1200" dirty="0">
              <a:solidFill>
                <a:prstClr val="black"/>
              </a:solidFill>
              <a:latin typeface="Calibri"/>
              <a:ea typeface="黑体" panose="02010609060101010101" pitchFamily="49" charset="-122"/>
              <a:cs typeface="+mn-cs"/>
            </a:rPr>
            <a:t>提醒注意事项</a:t>
          </a:r>
        </a:p>
        <a:p>
          <a:pPr marL="171450" lvl="1" indent="-171450" algn="l" defTabSz="800100">
            <a:lnSpc>
              <a:spcPct val="90000"/>
            </a:lnSpc>
            <a:spcBef>
              <a:spcPct val="0"/>
            </a:spcBef>
            <a:spcAft>
              <a:spcPct val="20000"/>
            </a:spcAft>
            <a:buChar char="•"/>
          </a:pPr>
          <a:r>
            <a:rPr lang="zh-CN" altLang="en-US" sz="1800" kern="1200" dirty="0">
              <a:solidFill>
                <a:prstClr val="black"/>
              </a:solidFill>
              <a:latin typeface="Calibri"/>
              <a:ea typeface="黑体" panose="02010609060101010101" pitchFamily="49" charset="-122"/>
              <a:cs typeface="+mn-cs"/>
            </a:rPr>
            <a:t>宣布次日活动日程</a:t>
          </a:r>
        </a:p>
        <a:p>
          <a:pPr marL="171450" lvl="1" indent="-171450" algn="l" defTabSz="800100">
            <a:lnSpc>
              <a:spcPct val="90000"/>
            </a:lnSpc>
            <a:spcBef>
              <a:spcPct val="0"/>
            </a:spcBef>
            <a:spcAft>
              <a:spcPct val="20000"/>
            </a:spcAft>
            <a:buChar char="•"/>
          </a:pPr>
          <a:r>
            <a:rPr lang="zh-CN" altLang="en-US" sz="1800" kern="1200" dirty="0">
              <a:solidFill>
                <a:prstClr val="black"/>
              </a:solidFill>
              <a:latin typeface="Calibri"/>
              <a:ea typeface="黑体" panose="02010609060101010101" pitchFamily="49" charset="-122"/>
              <a:cs typeface="+mn-cs"/>
            </a:rPr>
            <a:t>安排叫早服务</a:t>
          </a:r>
        </a:p>
      </dsp:txBody>
      <dsp:txXfrm>
        <a:off x="0" y="2963250"/>
        <a:ext cx="6144344" cy="16482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E7332-1201-46AC-8E5A-D33C811FAD84}">
      <dsp:nvSpPr>
        <dsp:cNvPr id="0" name=""/>
        <dsp:cNvSpPr/>
      </dsp:nvSpPr>
      <dsp:spPr>
        <a:xfrm>
          <a:off x="916483" y="1984"/>
          <a:ext cx="2030015" cy="12180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lt1"/>
              </a:solidFill>
              <a:latin typeface="+mn-lt"/>
              <a:ea typeface="黑体" panose="02010609060101010101" pitchFamily="49" charset="-122"/>
              <a:cs typeface="+mn-cs"/>
            </a:rPr>
            <a:t>联络工作</a:t>
          </a:r>
        </a:p>
      </dsp:txBody>
      <dsp:txXfrm>
        <a:off x="916483" y="1984"/>
        <a:ext cx="2030015" cy="1218009"/>
      </dsp:txXfrm>
    </dsp:sp>
    <dsp:sp modelId="{1A41780F-3645-4712-A8E1-B461FF3BEAE0}">
      <dsp:nvSpPr>
        <dsp:cNvPr id="0" name=""/>
        <dsp:cNvSpPr/>
      </dsp:nvSpPr>
      <dsp:spPr>
        <a:xfrm>
          <a:off x="3149500" y="1984"/>
          <a:ext cx="2030015" cy="12180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prstClr val="white"/>
              </a:solidFill>
              <a:latin typeface="Calibri"/>
              <a:ea typeface="黑体" panose="02010609060101010101" pitchFamily="49" charset="-122"/>
              <a:cs typeface="+mn-cs"/>
            </a:rPr>
            <a:t>协助地陪工作</a:t>
          </a:r>
        </a:p>
      </dsp:txBody>
      <dsp:txXfrm>
        <a:off x="3149500" y="1984"/>
        <a:ext cx="2030015" cy="1218009"/>
      </dsp:txXfrm>
    </dsp:sp>
    <dsp:sp modelId="{73F4E064-6A9C-48D3-9286-C6C549DEAE0E}">
      <dsp:nvSpPr>
        <dsp:cNvPr id="0" name=""/>
        <dsp:cNvSpPr/>
      </dsp:nvSpPr>
      <dsp:spPr>
        <a:xfrm>
          <a:off x="916483" y="1422995"/>
          <a:ext cx="2030015" cy="12180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prstClr val="white"/>
              </a:solidFill>
              <a:latin typeface="Calibri"/>
              <a:ea typeface="黑体" panose="02010609060101010101" pitchFamily="49" charset="-122"/>
              <a:cs typeface="+mn-cs"/>
            </a:rPr>
            <a:t>检查监督各站服务质量</a:t>
          </a:r>
        </a:p>
      </dsp:txBody>
      <dsp:txXfrm>
        <a:off x="916483" y="1422995"/>
        <a:ext cx="2030015" cy="1218009"/>
      </dsp:txXfrm>
    </dsp:sp>
    <dsp:sp modelId="{D457A1BE-C0E9-475C-8C15-236B32D920E9}">
      <dsp:nvSpPr>
        <dsp:cNvPr id="0" name=""/>
        <dsp:cNvSpPr/>
      </dsp:nvSpPr>
      <dsp:spPr>
        <a:xfrm>
          <a:off x="3149500" y="1422995"/>
          <a:ext cx="2030015" cy="12180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prstClr val="white"/>
              </a:solidFill>
              <a:latin typeface="Calibri"/>
              <a:ea typeface="黑体" panose="02010609060101010101" pitchFamily="49" charset="-122"/>
              <a:cs typeface="+mn-cs"/>
            </a:rPr>
            <a:t>维护和保障游客安全</a:t>
          </a:r>
        </a:p>
      </dsp:txBody>
      <dsp:txXfrm>
        <a:off x="3149500" y="1422995"/>
        <a:ext cx="2030015" cy="1218009"/>
      </dsp:txXfrm>
    </dsp:sp>
    <dsp:sp modelId="{0197A65A-93ED-44E8-84FA-87B0C2A42F88}">
      <dsp:nvSpPr>
        <dsp:cNvPr id="0" name=""/>
        <dsp:cNvSpPr/>
      </dsp:nvSpPr>
      <dsp:spPr>
        <a:xfrm>
          <a:off x="2032992" y="2844006"/>
          <a:ext cx="2030015" cy="121800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prstClr val="white"/>
              </a:solidFill>
              <a:latin typeface="Calibri"/>
              <a:ea typeface="黑体" panose="02010609060101010101" pitchFamily="49" charset="-122"/>
              <a:cs typeface="+mn-cs"/>
            </a:rPr>
            <a:t>提供旅行过程中的服务</a:t>
          </a:r>
        </a:p>
      </dsp:txBody>
      <dsp:txXfrm>
        <a:off x="2032992" y="2844006"/>
        <a:ext cx="2030015" cy="12180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7F73D-E617-4115-905F-D16A706E893D}">
      <dsp:nvSpPr>
        <dsp:cNvPr id="0" name=""/>
        <dsp:cNvSpPr/>
      </dsp:nvSpPr>
      <dsp:spPr>
        <a:xfrm>
          <a:off x="-4593403"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683D61-DDA0-4E9A-B3DC-AC4C798BEB8F}">
      <dsp:nvSpPr>
        <dsp:cNvPr id="0" name=""/>
        <dsp:cNvSpPr/>
      </dsp:nvSpPr>
      <dsp:spPr>
        <a:xfrm>
          <a:off x="285089" y="184749"/>
          <a:ext cx="5756656" cy="3693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60960" rIns="60960" bIns="6096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mn-lt"/>
              <a:ea typeface="黑体" panose="02010609060101010101" pitchFamily="49" charset="-122"/>
              <a:cs typeface="+mn-cs"/>
            </a:rPr>
            <a:t>致欢迎辞</a:t>
          </a:r>
        </a:p>
      </dsp:txBody>
      <dsp:txXfrm>
        <a:off x="285089" y="184749"/>
        <a:ext cx="5756656" cy="369336"/>
      </dsp:txXfrm>
    </dsp:sp>
    <dsp:sp modelId="{1963600C-558A-47A5-BD84-AB6C6FC25F06}">
      <dsp:nvSpPr>
        <dsp:cNvPr id="0" name=""/>
        <dsp:cNvSpPr/>
      </dsp:nvSpPr>
      <dsp:spPr>
        <a:xfrm>
          <a:off x="54254" y="138582"/>
          <a:ext cx="461670" cy="46167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E65140-7EE9-413B-BB50-E55243DDFB8E}">
      <dsp:nvSpPr>
        <dsp:cNvPr id="0" name=""/>
        <dsp:cNvSpPr/>
      </dsp:nvSpPr>
      <dsp:spPr>
        <a:xfrm>
          <a:off x="619556" y="739079"/>
          <a:ext cx="5422188" cy="3693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60960" rIns="60960" bIns="6096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Calibri"/>
              <a:ea typeface="黑体" panose="02010609060101010101" pitchFamily="49" charset="-122"/>
              <a:cs typeface="+mn-cs"/>
            </a:rPr>
            <a:t>旅游景区情况介绍</a:t>
          </a:r>
        </a:p>
      </dsp:txBody>
      <dsp:txXfrm>
        <a:off x="619556" y="739079"/>
        <a:ext cx="5422188" cy="369336"/>
      </dsp:txXfrm>
    </dsp:sp>
    <dsp:sp modelId="{8C47DE75-F21C-4B32-9B32-5C5623D7498B}">
      <dsp:nvSpPr>
        <dsp:cNvPr id="0" name=""/>
        <dsp:cNvSpPr/>
      </dsp:nvSpPr>
      <dsp:spPr>
        <a:xfrm>
          <a:off x="388721" y="692912"/>
          <a:ext cx="461670" cy="46167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E14CFF-FA7F-4E4D-8571-74F08E492333}">
      <dsp:nvSpPr>
        <dsp:cNvPr id="0" name=""/>
        <dsp:cNvSpPr/>
      </dsp:nvSpPr>
      <dsp:spPr>
        <a:xfrm>
          <a:off x="802843" y="1293002"/>
          <a:ext cx="5238902" cy="36933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60960" rIns="60960" bIns="6096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Calibri"/>
              <a:ea typeface="黑体" panose="02010609060101010101" pitchFamily="49" charset="-122"/>
              <a:cs typeface="+mn-cs"/>
            </a:rPr>
            <a:t>参观游览中的导游讲解</a:t>
          </a:r>
        </a:p>
      </dsp:txBody>
      <dsp:txXfrm>
        <a:off x="802843" y="1293002"/>
        <a:ext cx="5238902" cy="369336"/>
      </dsp:txXfrm>
    </dsp:sp>
    <dsp:sp modelId="{EE4EE27B-FB4D-40F3-85AF-0D7A3E7A63AE}">
      <dsp:nvSpPr>
        <dsp:cNvPr id="0" name=""/>
        <dsp:cNvSpPr/>
      </dsp:nvSpPr>
      <dsp:spPr>
        <a:xfrm>
          <a:off x="572007" y="1246835"/>
          <a:ext cx="461670" cy="46167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09C2B3-BB18-4CA5-A372-5BCEA9E0B6A3}">
      <dsp:nvSpPr>
        <dsp:cNvPr id="0" name=""/>
        <dsp:cNvSpPr/>
      </dsp:nvSpPr>
      <dsp:spPr>
        <a:xfrm>
          <a:off x="861364" y="1847331"/>
          <a:ext cx="5180380" cy="36933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60960" rIns="60960" bIns="6096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Calibri"/>
              <a:ea typeface="黑体" panose="02010609060101010101" pitchFamily="49" charset="-122"/>
              <a:cs typeface="+mn-cs"/>
            </a:rPr>
            <a:t>乘车（乘船）游览时的讲解服务</a:t>
          </a:r>
        </a:p>
      </dsp:txBody>
      <dsp:txXfrm>
        <a:off x="861364" y="1847331"/>
        <a:ext cx="5180380" cy="369336"/>
      </dsp:txXfrm>
    </dsp:sp>
    <dsp:sp modelId="{D87F9B30-25A3-4DFA-9B93-8D7EAF22B17C}">
      <dsp:nvSpPr>
        <dsp:cNvPr id="0" name=""/>
        <dsp:cNvSpPr/>
      </dsp:nvSpPr>
      <dsp:spPr>
        <a:xfrm>
          <a:off x="630529" y="1801164"/>
          <a:ext cx="461670" cy="46167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2BCB8D-1D79-409D-BD6C-6A2EDC5D2302}">
      <dsp:nvSpPr>
        <dsp:cNvPr id="0" name=""/>
        <dsp:cNvSpPr/>
      </dsp:nvSpPr>
      <dsp:spPr>
        <a:xfrm>
          <a:off x="802843" y="2401661"/>
          <a:ext cx="5238902" cy="36933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60960" rIns="60960" bIns="6096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Calibri"/>
              <a:ea typeface="黑体" panose="02010609060101010101" pitchFamily="49" charset="-122"/>
              <a:cs typeface="+mn-cs"/>
            </a:rPr>
            <a:t>游客购物时的服务</a:t>
          </a:r>
        </a:p>
      </dsp:txBody>
      <dsp:txXfrm>
        <a:off x="802843" y="2401661"/>
        <a:ext cx="5238902" cy="369336"/>
      </dsp:txXfrm>
    </dsp:sp>
    <dsp:sp modelId="{5B6A026B-3FF6-478B-A7A0-E8DF7B7F5177}">
      <dsp:nvSpPr>
        <dsp:cNvPr id="0" name=""/>
        <dsp:cNvSpPr/>
      </dsp:nvSpPr>
      <dsp:spPr>
        <a:xfrm>
          <a:off x="572007" y="2355494"/>
          <a:ext cx="461670" cy="46167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1D7610-EAC9-4A0C-B952-5D139550564E}">
      <dsp:nvSpPr>
        <dsp:cNvPr id="0" name=""/>
        <dsp:cNvSpPr/>
      </dsp:nvSpPr>
      <dsp:spPr>
        <a:xfrm>
          <a:off x="619556" y="2955584"/>
          <a:ext cx="5422188" cy="3693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60960" rIns="60960" bIns="6096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Calibri"/>
              <a:ea typeface="黑体" panose="02010609060101010101" pitchFamily="49" charset="-122"/>
              <a:cs typeface="+mn-cs"/>
            </a:rPr>
            <a:t>游客观看景区演出时的服务</a:t>
          </a:r>
        </a:p>
      </dsp:txBody>
      <dsp:txXfrm>
        <a:off x="619556" y="2955584"/>
        <a:ext cx="5422188" cy="369336"/>
      </dsp:txXfrm>
    </dsp:sp>
    <dsp:sp modelId="{14953F66-CA9C-422F-8E11-19DD314E127E}">
      <dsp:nvSpPr>
        <dsp:cNvPr id="0" name=""/>
        <dsp:cNvSpPr/>
      </dsp:nvSpPr>
      <dsp:spPr>
        <a:xfrm>
          <a:off x="388721" y="2909417"/>
          <a:ext cx="461670" cy="46167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FD87E8-F6FD-4B6C-9F74-3B50A39C2F50}">
      <dsp:nvSpPr>
        <dsp:cNvPr id="0" name=""/>
        <dsp:cNvSpPr/>
      </dsp:nvSpPr>
      <dsp:spPr>
        <a:xfrm>
          <a:off x="285089" y="3509914"/>
          <a:ext cx="5756656" cy="3693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60960" rIns="60960" bIns="6096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Calibri"/>
              <a:ea typeface="黑体" panose="02010609060101010101" pitchFamily="49" charset="-122"/>
              <a:cs typeface="+mn-cs"/>
            </a:rPr>
            <a:t>送别服务</a:t>
          </a:r>
        </a:p>
      </dsp:txBody>
      <dsp:txXfrm>
        <a:off x="285089" y="3509914"/>
        <a:ext cx="5756656" cy="369336"/>
      </dsp:txXfrm>
    </dsp:sp>
    <dsp:sp modelId="{B88914D1-7BBD-424B-90BE-E555802FFA10}">
      <dsp:nvSpPr>
        <dsp:cNvPr id="0" name=""/>
        <dsp:cNvSpPr/>
      </dsp:nvSpPr>
      <dsp:spPr>
        <a:xfrm>
          <a:off x="54254" y="3463747"/>
          <a:ext cx="461670" cy="46167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D76CF-2C7D-44F8-B374-3A9105D0E01E}">
      <dsp:nvSpPr>
        <dsp:cNvPr id="0" name=""/>
        <dsp:cNvSpPr/>
      </dsp:nvSpPr>
      <dsp:spPr>
        <a:xfrm>
          <a:off x="711199" y="0"/>
          <a:ext cx="4064000" cy="4064000"/>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E2457-CD5C-4535-B055-605F2D5F43B5}">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solidFill>
                <a:schemeClr val="tx1"/>
              </a:solidFill>
              <a:latin typeface="Calibri"/>
              <a:ea typeface="黑体" panose="02010609060101010101" pitchFamily="49" charset="-122"/>
              <a:cs typeface="+mn-cs"/>
            </a:rPr>
            <a:t>撰写小结</a:t>
          </a:r>
        </a:p>
      </dsp:txBody>
      <dsp:txXfrm>
        <a:off x="2790161" y="455544"/>
        <a:ext cx="2547676" cy="868101"/>
      </dsp:txXfrm>
    </dsp:sp>
    <dsp:sp modelId="{9BA5EE9D-1838-4869-AFCA-8AE54E5C0867}">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solidFill>
                <a:prstClr val="black"/>
              </a:solidFill>
              <a:latin typeface="Calibri"/>
              <a:ea typeface="黑体" panose="02010609060101010101" pitchFamily="49" charset="-122"/>
              <a:cs typeface="+mn-cs"/>
            </a:rPr>
            <a:t>查漏补缺</a:t>
          </a:r>
        </a:p>
      </dsp:txBody>
      <dsp:txXfrm>
        <a:off x="2790161" y="1537822"/>
        <a:ext cx="2547676" cy="868101"/>
      </dsp:txXfrm>
    </dsp:sp>
    <dsp:sp modelId="{9E3C2398-F4C1-40B3-A957-EA35B87A7A42}">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solidFill>
                <a:prstClr val="black"/>
              </a:solidFill>
              <a:latin typeface="Calibri"/>
              <a:ea typeface="黑体" panose="02010609060101010101" pitchFamily="49" charset="-122"/>
              <a:cs typeface="+mn-cs"/>
            </a:rPr>
            <a:t>总结提高</a:t>
          </a:r>
        </a:p>
      </dsp:txBody>
      <dsp:txXfrm>
        <a:off x="2790161" y="2620101"/>
        <a:ext cx="2547676" cy="8681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C30FC-A812-48BA-8E14-E8169CDD65AF}">
      <dsp:nvSpPr>
        <dsp:cNvPr id="0" name=""/>
        <dsp:cNvSpPr/>
      </dsp:nvSpPr>
      <dsp:spPr>
        <a:xfrm>
          <a:off x="0" y="9249"/>
          <a:ext cx="6096000" cy="936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schemeClr val="bg1"/>
              </a:solidFill>
              <a:latin typeface="+mn-lt"/>
              <a:ea typeface="黑体" panose="02010609060101010101" pitchFamily="49" charset="-122"/>
              <a:cs typeface="+mn-cs"/>
            </a:rPr>
            <a:t>确立在旅游团的主导地位</a:t>
          </a:r>
        </a:p>
      </dsp:txBody>
      <dsp:txXfrm>
        <a:off x="45692" y="54941"/>
        <a:ext cx="6004616" cy="844616"/>
      </dsp:txXfrm>
    </dsp:sp>
    <dsp:sp modelId="{E9655F14-D747-41FC-9E1C-7E885D1667D5}">
      <dsp:nvSpPr>
        <dsp:cNvPr id="0" name=""/>
        <dsp:cNvSpPr/>
      </dsp:nvSpPr>
      <dsp:spPr>
        <a:xfrm>
          <a:off x="0" y="945250"/>
          <a:ext cx="6096000" cy="10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solidFill>
                <a:schemeClr val="tx1"/>
              </a:solidFill>
              <a:latin typeface="+mn-lt"/>
              <a:ea typeface="黑体" panose="02010609060101010101" pitchFamily="49" charset="-122"/>
              <a:cs typeface="+mn-cs"/>
            </a:rPr>
            <a:t>以诚待人，热情服务</a:t>
          </a:r>
        </a:p>
        <a:p>
          <a:pPr marL="228600" lvl="1" indent="-228600" algn="l" defTabSz="889000">
            <a:lnSpc>
              <a:spcPct val="90000"/>
            </a:lnSpc>
            <a:spcBef>
              <a:spcPct val="0"/>
            </a:spcBef>
            <a:spcAft>
              <a:spcPct val="20000"/>
            </a:spcAft>
            <a:buChar char="•"/>
          </a:pPr>
          <a:r>
            <a:rPr lang="zh-CN" altLang="en-US" sz="2000" kern="1200" dirty="0">
              <a:solidFill>
                <a:schemeClr val="tx1"/>
              </a:solidFill>
              <a:latin typeface="+mn-lt"/>
              <a:ea typeface="黑体" panose="02010609060101010101" pitchFamily="49" charset="-122"/>
              <a:cs typeface="+mn-cs"/>
            </a:rPr>
            <a:t>换位思考，宽以待客</a:t>
          </a:r>
        </a:p>
        <a:p>
          <a:pPr marL="228600" lvl="1" indent="-228600" algn="l" defTabSz="889000">
            <a:lnSpc>
              <a:spcPct val="90000"/>
            </a:lnSpc>
            <a:spcBef>
              <a:spcPct val="0"/>
            </a:spcBef>
            <a:spcAft>
              <a:spcPct val="20000"/>
            </a:spcAft>
            <a:buChar char="•"/>
          </a:pPr>
          <a:r>
            <a:rPr lang="zh-CN" altLang="en-US" sz="2000" kern="1200" dirty="0">
              <a:solidFill>
                <a:schemeClr val="tx1"/>
              </a:solidFill>
              <a:latin typeface="+mn-lt"/>
              <a:ea typeface="黑体" panose="02010609060101010101" pitchFamily="49" charset="-122"/>
              <a:cs typeface="+mn-cs"/>
            </a:rPr>
            <a:t>树立威信，善于“驾驭”</a:t>
          </a:r>
        </a:p>
      </dsp:txBody>
      <dsp:txXfrm>
        <a:off x="0" y="945250"/>
        <a:ext cx="6096000" cy="1086750"/>
      </dsp:txXfrm>
    </dsp:sp>
    <dsp:sp modelId="{B8A2A2D5-AFA2-4521-95E9-FCBD4216D90B}">
      <dsp:nvSpPr>
        <dsp:cNvPr id="0" name=""/>
        <dsp:cNvSpPr/>
      </dsp:nvSpPr>
      <dsp:spPr>
        <a:xfrm>
          <a:off x="0" y="2032000"/>
          <a:ext cx="6096000" cy="936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prstClr val="white"/>
              </a:solidFill>
              <a:latin typeface="Calibri"/>
              <a:ea typeface="黑体" panose="02010609060101010101" pitchFamily="49" charset="-122"/>
              <a:cs typeface="+mn-cs"/>
            </a:rPr>
            <a:t>树立良好的导游形象</a:t>
          </a:r>
        </a:p>
      </dsp:txBody>
      <dsp:txXfrm>
        <a:off x="45692" y="2077692"/>
        <a:ext cx="6004616" cy="844616"/>
      </dsp:txXfrm>
    </dsp:sp>
    <dsp:sp modelId="{9544F582-AC47-4DFD-822D-7EA9ECBD0B6E}">
      <dsp:nvSpPr>
        <dsp:cNvPr id="0" name=""/>
        <dsp:cNvSpPr/>
      </dsp:nvSpPr>
      <dsp:spPr>
        <a:xfrm>
          <a:off x="0" y="2977250"/>
          <a:ext cx="6096000" cy="10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solidFill>
                <a:prstClr val="black"/>
              </a:solidFill>
              <a:latin typeface="Calibri"/>
              <a:ea typeface="黑体" panose="02010609060101010101" pitchFamily="49" charset="-122"/>
              <a:cs typeface="+mn-cs"/>
            </a:rPr>
            <a:t>重视“第一印象”</a:t>
          </a:r>
        </a:p>
        <a:p>
          <a:pPr marL="228600" lvl="1" indent="-228600" algn="l" defTabSz="889000">
            <a:lnSpc>
              <a:spcPct val="90000"/>
            </a:lnSpc>
            <a:spcBef>
              <a:spcPct val="0"/>
            </a:spcBef>
            <a:spcAft>
              <a:spcPct val="20000"/>
            </a:spcAft>
            <a:buChar char="•"/>
          </a:pPr>
          <a:r>
            <a:rPr lang="zh-CN" altLang="en-US" sz="2000" kern="1200" dirty="0">
              <a:solidFill>
                <a:prstClr val="black"/>
              </a:solidFill>
              <a:latin typeface="Calibri"/>
              <a:ea typeface="黑体" panose="02010609060101010101" pitchFamily="49" charset="-122"/>
              <a:cs typeface="+mn-cs"/>
            </a:rPr>
            <a:t>维护良好的形象</a:t>
          </a:r>
        </a:p>
        <a:p>
          <a:pPr marL="228600" lvl="1" indent="-228600" algn="l" defTabSz="889000">
            <a:lnSpc>
              <a:spcPct val="90000"/>
            </a:lnSpc>
            <a:spcBef>
              <a:spcPct val="0"/>
            </a:spcBef>
            <a:spcAft>
              <a:spcPct val="20000"/>
            </a:spcAft>
            <a:buChar char="•"/>
          </a:pPr>
          <a:r>
            <a:rPr lang="zh-CN" altLang="en-US" sz="2000" kern="1200" dirty="0">
              <a:solidFill>
                <a:prstClr val="black"/>
              </a:solidFill>
              <a:latin typeface="Calibri"/>
              <a:ea typeface="黑体" panose="02010609060101010101" pitchFamily="49" charset="-122"/>
              <a:cs typeface="+mn-cs"/>
            </a:rPr>
            <a:t>留下美好的最终印象</a:t>
          </a:r>
        </a:p>
      </dsp:txBody>
      <dsp:txXfrm>
        <a:off x="0" y="2977250"/>
        <a:ext cx="6096000" cy="108675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4C80142-87FA-4759-9F3C-B2E07FAC19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1D5620-E982-4512-8D8C-7ACDB1CAA77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074545" y="274955"/>
            <a:ext cx="6612255" cy="1143000"/>
          </a:xfr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4C80142-87FA-4759-9F3C-B2E07FAC19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1D5620-E982-4512-8D8C-7ACDB1CAA77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4C80142-87FA-4759-9F3C-B2E07FAC19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1D5620-E982-4512-8D8C-7ACDB1CAA7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25645" y="274955"/>
            <a:ext cx="4161155" cy="1143000"/>
          </a:xfrm>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4C80142-87FA-4759-9F3C-B2E07FAC19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1D5620-E982-4512-8D8C-7ACDB1CAA7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4C80142-87FA-4759-9F3C-B2E07FAC19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1D5620-E982-4512-8D8C-7ACDB1CAA7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879850" y="274955"/>
            <a:ext cx="4806950" cy="1143000"/>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4C80142-87FA-4759-9F3C-B2E07FAC19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1D5620-E982-4512-8D8C-7ACDB1CAA77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056380" y="274955"/>
            <a:ext cx="463042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4C80142-87FA-4759-9F3C-B2E07FAC192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1D5620-E982-4512-8D8C-7ACDB1CAA7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10360" y="274955"/>
            <a:ext cx="7076440" cy="11430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4C80142-87FA-4759-9F3C-B2E07FAC192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1D5620-E982-4512-8D8C-7ACDB1CAA77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4C80142-87FA-4759-9F3C-B2E07FAC192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1D5620-E982-4512-8D8C-7ACDB1CAA7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4C80142-87FA-4759-9F3C-B2E07FAC19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1D5620-E982-4512-8D8C-7ACDB1CAA77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4C80142-87FA-4759-9F3C-B2E07FAC19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1D5620-E982-4512-8D8C-7ACDB1CAA7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黑体" panose="02010609060101010101" pitchFamily="49" charset="-122"/>
              </a:defRPr>
            </a:lvl1pPr>
          </a:lstStyle>
          <a:p>
            <a:fld id="{E4C80142-87FA-4759-9F3C-B2E07FAC1923}" type="datetimeFigureOut">
              <a:rPr lang="zh-CN" altLang="en-US" smtClean="0"/>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pitchFamily="49" charset="-122"/>
              </a:defRPr>
            </a:lvl1pPr>
          </a:lstStyle>
          <a:p>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pitchFamily="49" charset="-122"/>
              </a:defRPr>
            </a:lvl1pPr>
          </a:lstStyle>
          <a:p>
            <a:fld id="{AE1D5620-E982-4512-8D8C-7ACDB1CAA77C}" type="slidenum">
              <a:rPr lang="zh-CN" altLang="en-US" smtClean="0"/>
            </a:fld>
            <a:endParaRPr lang="zh-CN" altLang="en-US" dirty="0"/>
          </a:p>
        </p:txBody>
      </p:sp>
      <p:pic>
        <p:nvPicPr>
          <p:cNvPr id="1026" name="Picture 2" descr="http://www.cttp.net.cn/Public/static/images/logo.png"/>
          <p:cNvPicPr>
            <a:picLocks noChangeAspect="1" noChangeArrowheads="1"/>
          </p:cNvPicPr>
          <p:nvPr userDrawn="1"/>
        </p:nvPicPr>
        <p:blipFill>
          <a:blip r:embed="rId13" cstate="print">
            <a:biLevel thresh="50000"/>
            <a:extLst>
              <a:ext uri="{28A0092B-C50C-407E-A947-70E740481C1C}">
                <a14:useLocalDpi xmlns:a14="http://schemas.microsoft.com/office/drawing/2010/main" val="0"/>
              </a:ext>
            </a:extLst>
          </a:blip>
          <a:srcRect/>
          <a:stretch>
            <a:fillRect/>
          </a:stretch>
        </p:blipFill>
        <p:spPr bwMode="auto">
          <a:xfrm>
            <a:off x="93345" y="191135"/>
            <a:ext cx="1714500" cy="71818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黑体" panose="02010609060101010101" pitchFamily="49" charset="-122"/>
          <a:ea typeface="黑体" panose="02010609060101010101" pitchFamily="49"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image" Target="../media/image6.png"/><Relationship Id="rId1"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6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image" Target="../media/image9.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43708" y="1916832"/>
            <a:ext cx="5256584" cy="1569660"/>
          </a:xfrm>
          <a:prstGeom prst="rect">
            <a:avLst/>
          </a:prstGeom>
          <a:noFill/>
        </p:spPr>
        <p:txBody>
          <a:bodyPr wrap="square" rtlCol="0">
            <a:spAutoFit/>
          </a:bodyPr>
          <a:lstStyle/>
          <a:p>
            <a:pPr algn="ctr"/>
            <a:r>
              <a:rPr lang="zh-CN" altLang="en-US" sz="9600" dirty="0">
                <a:solidFill>
                  <a:schemeClr val="accent2"/>
                </a:solidFill>
                <a:latin typeface="华文新魏" panose="02010800040101010101" pitchFamily="2" charset="-122"/>
                <a:ea typeface="华文新魏" panose="02010800040101010101" pitchFamily="2" charset="-122"/>
              </a:rPr>
              <a:t>导游业务</a:t>
            </a:r>
            <a:endParaRPr lang="zh-CN" altLang="en-US" sz="9600" dirty="0">
              <a:solidFill>
                <a:schemeClr val="accent2"/>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3060065" y="764540"/>
            <a:ext cx="3852545"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11952" y="303181"/>
            <a:ext cx="3240360"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第一章 导游服务</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475656" y="1248975"/>
            <a:ext cx="691276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第四节 导游服务的地位及其作用</a:t>
            </a:r>
            <a:endParaRPr lang="zh-CN" altLang="en-US" sz="3600" b="1" dirty="0">
              <a:latin typeface="黑体" panose="02010609060101010101" pitchFamily="49" charset="-122"/>
              <a:ea typeface="黑体" panose="02010609060101010101" pitchFamily="49" charset="-122"/>
            </a:endParaRPr>
          </a:p>
        </p:txBody>
      </p:sp>
      <p:grpSp>
        <p:nvGrpSpPr>
          <p:cNvPr id="7" name="组合 6"/>
          <p:cNvGrpSpPr/>
          <p:nvPr/>
        </p:nvGrpSpPr>
        <p:grpSpPr>
          <a:xfrm>
            <a:off x="830660" y="2078246"/>
            <a:ext cx="6967238" cy="4297141"/>
            <a:chOff x="830660" y="2078246"/>
            <a:chExt cx="6967238" cy="4297141"/>
          </a:xfrm>
        </p:grpSpPr>
        <p:pic>
          <p:nvPicPr>
            <p:cNvPr id="22"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6285730" y="2078246"/>
              <a:ext cx="1512168" cy="19871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455" t="54819"/>
            <a:stretch>
              <a:fillRect/>
            </a:stretch>
          </p:blipFill>
          <p:spPr bwMode="auto">
            <a:xfrm>
              <a:off x="1043608" y="4747401"/>
              <a:ext cx="2047475" cy="1627986"/>
            </a:xfrm>
            <a:prstGeom prst="rect">
              <a:avLst/>
            </a:prstGeom>
            <a:noFill/>
            <a:extLst>
              <a:ext uri="{909E8E84-426E-40DD-AFC4-6F175D3DCCD1}">
                <a14:hiddenFill xmlns:a14="http://schemas.microsoft.com/office/drawing/2010/main">
                  <a:solidFill>
                    <a:srgbClr val="FFFFFF"/>
                  </a:solidFill>
                </a14:hiddenFill>
              </a:ext>
            </a:extLst>
          </p:spPr>
        </p:pic>
        <p:sp>
          <p:nvSpPr>
            <p:cNvPr id="29" name="椭圆 28"/>
            <p:cNvSpPr/>
            <p:nvPr/>
          </p:nvSpPr>
          <p:spPr>
            <a:xfrm>
              <a:off x="830660" y="210719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30" name="椭圆 29"/>
            <p:cNvSpPr/>
            <p:nvPr/>
          </p:nvSpPr>
          <p:spPr>
            <a:xfrm>
              <a:off x="3235499" y="4717983"/>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6" name="TextBox 25"/>
            <p:cNvSpPr txBox="1"/>
            <p:nvPr/>
          </p:nvSpPr>
          <p:spPr>
            <a:xfrm>
              <a:off x="1619672" y="2187626"/>
              <a:ext cx="3103887" cy="523220"/>
            </a:xfrm>
            <a:prstGeom prst="rect">
              <a:avLst/>
            </a:prstGeom>
            <a:noFill/>
          </p:spPr>
          <p:txBody>
            <a:bodyPr wrap="square" rtlCol="0">
              <a:spAutoFit/>
            </a:bodyPr>
            <a:lstStyle/>
            <a:p>
              <a:pPr lvl="0" algn="ctr"/>
              <a:r>
                <a:rPr lang="zh-CN" altLang="en-US" sz="2800" dirty="0">
                  <a:ea typeface="黑体" panose="02010609060101010101" pitchFamily="49" charset="-122"/>
                </a:rPr>
                <a:t>导游服务的地位</a:t>
              </a:r>
              <a:endParaRPr lang="zh-CN" altLang="en-US" sz="2800" dirty="0">
                <a:ea typeface="黑体" panose="02010609060101010101" pitchFamily="49" charset="-122"/>
              </a:endParaRPr>
            </a:p>
          </p:txBody>
        </p:sp>
        <p:sp>
          <p:nvSpPr>
            <p:cNvPr id="27" name="TextBox 26"/>
            <p:cNvSpPr txBox="1"/>
            <p:nvPr/>
          </p:nvSpPr>
          <p:spPr>
            <a:xfrm>
              <a:off x="4063991" y="4747401"/>
              <a:ext cx="2808312" cy="523220"/>
            </a:xfrm>
            <a:prstGeom prst="rect">
              <a:avLst/>
            </a:prstGeom>
            <a:noFill/>
          </p:spPr>
          <p:txBody>
            <a:bodyPr wrap="square" rtlCol="0">
              <a:spAutoFit/>
            </a:bodyPr>
            <a:lstStyle/>
            <a:p>
              <a:pPr lvl="0"/>
              <a:r>
                <a:rPr lang="zh-CN" altLang="en-US" sz="2800" dirty="0">
                  <a:ea typeface="黑体" panose="02010609060101010101" pitchFamily="49" charset="-122"/>
                </a:rPr>
                <a:t>导游服务的作用</a:t>
              </a:r>
              <a:endParaRPr lang="zh-CN" altLang="en-US" sz="2800" dirty="0">
                <a:ea typeface="黑体" panose="02010609060101010101" pitchFamily="49" charset="-122"/>
              </a:endParaRPr>
            </a:p>
          </p:txBody>
        </p:sp>
        <p:sp>
          <p:nvSpPr>
            <p:cNvPr id="6" name="TextBox 5"/>
            <p:cNvSpPr txBox="1"/>
            <p:nvPr/>
          </p:nvSpPr>
          <p:spPr>
            <a:xfrm>
              <a:off x="1926980" y="2791274"/>
              <a:ext cx="4445220" cy="171136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dirty="0">
                  <a:ea typeface="黑体" panose="02010609060101010101" pitchFamily="49" charset="-122"/>
                </a:rPr>
                <a:t>导游服务在旅游服务中具有主导地位</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l"/>
              </a:pPr>
              <a:r>
                <a:rPr lang="zh-CN" altLang="en-US" dirty="0">
                  <a:ea typeface="黑体" panose="02010609060101010101" pitchFamily="49" charset="-122"/>
                </a:rPr>
                <a:t>导游服务是旅游服务水平和质量的体现</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l"/>
              </a:pPr>
              <a:r>
                <a:rPr lang="zh-CN" altLang="en-US" dirty="0">
                  <a:ea typeface="黑体" panose="02010609060101010101" pitchFamily="49" charset="-122"/>
                </a:rPr>
                <a:t>导游服务是旅游竞争的焦点</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l"/>
              </a:pPr>
              <a:r>
                <a:rPr lang="zh-CN" altLang="en-US" dirty="0">
                  <a:ea typeface="黑体" panose="02010609060101010101" pitchFamily="49" charset="-122"/>
                </a:rPr>
                <a:t>导游服务是旅游产品改进的主要途径</a:t>
              </a:r>
              <a:endParaRPr lang="zh-CN" altLang="en-US" dirty="0">
                <a:ea typeface="黑体" panose="02010609060101010101" pitchFamily="49" charset="-122"/>
              </a:endParaRPr>
            </a:p>
          </p:txBody>
        </p:sp>
      </p:grpSp>
      <p:graphicFrame>
        <p:nvGraphicFramePr>
          <p:cNvPr id="8" name="图示 7"/>
          <p:cNvGraphicFramePr/>
          <p:nvPr/>
        </p:nvGraphicFramePr>
        <p:xfrm>
          <a:off x="6630558" y="4065412"/>
          <a:ext cx="1803916" cy="1989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054860" y="829945"/>
            <a:ext cx="518414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17872" y="338741"/>
            <a:ext cx="4379736"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第十五章  旅行社饭店景区知识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403648" y="1195674"/>
            <a:ext cx="6408712"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旅行社的发展历史</a:t>
            </a:r>
            <a:endParaRPr lang="zh-CN" altLang="en-US" sz="3600" b="1" dirty="0">
              <a:latin typeface="黑体" panose="02010609060101010101" pitchFamily="49" charset="-122"/>
              <a:ea typeface="黑体" panose="02010609060101010101" pitchFamily="49" charset="-122"/>
            </a:endParaRPr>
          </a:p>
        </p:txBody>
      </p:sp>
      <p:sp>
        <p:nvSpPr>
          <p:cNvPr id="8" name="椭圆 7"/>
          <p:cNvSpPr/>
          <p:nvPr/>
        </p:nvSpPr>
        <p:spPr>
          <a:xfrm>
            <a:off x="1547664" y="2096118"/>
            <a:ext cx="737995" cy="663518"/>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4</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9" name="TextBox 8"/>
          <p:cNvSpPr txBox="1"/>
          <p:nvPr/>
        </p:nvSpPr>
        <p:spPr>
          <a:xfrm>
            <a:off x="3059832" y="2166267"/>
            <a:ext cx="4496342" cy="523220"/>
          </a:xfrm>
          <a:prstGeom prst="rect">
            <a:avLst/>
          </a:prstGeom>
          <a:noFill/>
        </p:spPr>
        <p:txBody>
          <a:bodyPr wrap="square" rtlCol="0">
            <a:spAutoFit/>
          </a:bodyPr>
          <a:lstStyle/>
          <a:p>
            <a:r>
              <a:rPr lang="zh-CN" altLang="en-US" sz="2800" dirty="0">
                <a:ea typeface="黑体" panose="02010609060101010101" pitchFamily="49" charset="-122"/>
              </a:rPr>
              <a:t>旅行社产品及其类型</a:t>
            </a:r>
            <a:endParaRPr lang="en-US" altLang="zh-CN" sz="2800" dirty="0">
              <a:ea typeface="黑体" panose="02010609060101010101" pitchFamily="49" charset="-122"/>
            </a:endParaRPr>
          </a:p>
        </p:txBody>
      </p:sp>
      <p:sp>
        <p:nvSpPr>
          <p:cNvPr id="10" name="TextBox 9"/>
          <p:cNvSpPr txBox="1"/>
          <p:nvPr/>
        </p:nvSpPr>
        <p:spPr>
          <a:xfrm>
            <a:off x="3059832" y="2664453"/>
            <a:ext cx="8072916" cy="9605835"/>
          </a:xfrm>
          <a:prstGeom prst="rect">
            <a:avLst/>
          </a:prstGeom>
          <a:noFill/>
        </p:spPr>
        <p:txBody>
          <a:bodyPr wrap="square" numCol="1" rtlCol="0">
            <a:spAutoFit/>
          </a:bodyPr>
          <a:lstStyle/>
          <a:p>
            <a:pPr marL="342900" indent="-342900">
              <a:lnSpc>
                <a:spcPct val="150000"/>
              </a:lnSpc>
              <a:buFont typeface="Wingdings" panose="05000000000000000000" pitchFamily="2" charset="2"/>
              <a:buChar char="u"/>
            </a:pPr>
            <a:r>
              <a:rPr lang="zh-CN" altLang="en-US" sz="2400" dirty="0">
                <a:ea typeface="黑体" panose="02010609060101010101" pitchFamily="49" charset="-122"/>
              </a:rPr>
              <a:t>旅行社产品内涵</a:t>
            </a:r>
            <a:endParaRPr lang="en-US" altLang="zh-CN" sz="2400" dirty="0">
              <a:ea typeface="黑体" panose="02010609060101010101" pitchFamily="49" charset="-122"/>
            </a:endParaRPr>
          </a:p>
          <a:p>
            <a:pPr marL="342900" indent="-342900">
              <a:lnSpc>
                <a:spcPct val="150000"/>
              </a:lnSpc>
              <a:buFont typeface="Wingdings" panose="05000000000000000000" pitchFamily="2" charset="2"/>
              <a:buChar char="u"/>
            </a:pPr>
            <a:r>
              <a:rPr lang="zh-CN" altLang="en-US" sz="2400" dirty="0">
                <a:ea typeface="黑体" panose="02010609060101010101" pitchFamily="49" charset="-122"/>
              </a:rPr>
              <a:t>旅行社产品类型</a:t>
            </a: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marL="285750" indent="-285750">
              <a:lnSpc>
                <a:spcPct val="150000"/>
              </a:lnSpc>
              <a:buFont typeface="Arial" panose="020B0604020202020204" pitchFamily="34" charset="0"/>
              <a:buChar char="•"/>
            </a:pP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u"/>
            </a:pPr>
            <a:endParaRPr lang="zh-CN" altLang="en-US" sz="2000" dirty="0">
              <a:ea typeface="黑体" panose="02010609060101010101" pitchFamily="49" charset="-122"/>
            </a:endParaRPr>
          </a:p>
          <a:p>
            <a:pPr marL="457200" indent="-457200">
              <a:lnSpc>
                <a:spcPct val="150000"/>
              </a:lnSpc>
              <a:buFont typeface="+mj-lt"/>
              <a:buAutoNum type="arabicPeriod"/>
            </a:pPr>
            <a:endParaRPr lang="en-US" altLang="zh-CN" sz="20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p:txBody>
      </p:sp>
      <p:sp>
        <p:nvSpPr>
          <p:cNvPr id="12" name="TextBox 45"/>
          <p:cNvSpPr txBox="1"/>
          <p:nvPr/>
        </p:nvSpPr>
        <p:spPr>
          <a:xfrm>
            <a:off x="1906203" y="3821028"/>
            <a:ext cx="2881821" cy="501291"/>
          </a:xfrm>
          <a:prstGeom prst="rect">
            <a:avLst/>
          </a:prstGeom>
          <a:noFill/>
        </p:spPr>
        <p:txBody>
          <a:bodyPr wrap="square" numCol="1" rtlCol="0">
            <a:spAutoFit/>
          </a:bodyPr>
          <a:lstStyle/>
          <a:p>
            <a:pPr>
              <a:lnSpc>
                <a:spcPct val="150000"/>
              </a:lnSpc>
            </a:pPr>
            <a:r>
              <a:rPr lang="zh-CN" altLang="en-US" sz="2000" dirty="0">
                <a:ea typeface="黑体" panose="02010609060101010101" pitchFamily="49" charset="-122"/>
              </a:rPr>
              <a:t>（一）按计价形式分类</a:t>
            </a:r>
            <a:endParaRPr lang="en-US" altLang="zh-CN" sz="2000" dirty="0">
              <a:ea typeface="黑体" panose="02010609060101010101" pitchFamily="49" charset="-122"/>
            </a:endParaRPr>
          </a:p>
        </p:txBody>
      </p:sp>
      <p:sp>
        <p:nvSpPr>
          <p:cNvPr id="13" name="TextBox 10"/>
          <p:cNvSpPr txBox="1"/>
          <p:nvPr/>
        </p:nvSpPr>
        <p:spPr>
          <a:xfrm>
            <a:off x="1403648" y="4320594"/>
            <a:ext cx="4290852" cy="2861310"/>
          </a:xfrm>
          <a:prstGeom prst="rect">
            <a:avLst/>
          </a:prstGeom>
          <a:noFill/>
        </p:spPr>
        <p:txBody>
          <a:bodyPr wrap="square" numCol="2" rtlCol="0">
            <a:spAutoFit/>
          </a:bodyPr>
          <a:lstStyle/>
          <a:p>
            <a:pPr marL="285750" indent="-285750">
              <a:lnSpc>
                <a:spcPct val="150000"/>
              </a:lnSpc>
              <a:buFont typeface="Arial" panose="020B0604020202020204" pitchFamily="34" charset="0"/>
              <a:buChar char="•"/>
            </a:pPr>
            <a:r>
              <a:rPr lang="zh-CN" altLang="en-US" dirty="0">
                <a:latin typeface="黑体" panose="02010609060101010101" pitchFamily="49" charset="-122"/>
                <a:ea typeface="黑体" panose="02010609060101010101" pitchFamily="49" charset="-122"/>
              </a:rPr>
              <a:t>团体全包价旅游</a:t>
            </a:r>
            <a:endParaRPr lang="en-US" altLang="zh-CN"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dirty="0">
                <a:latin typeface="黑体" panose="02010609060101010101" pitchFamily="49" charset="-122"/>
                <a:ea typeface="黑体" panose="02010609060101010101" pitchFamily="49" charset="-122"/>
              </a:rPr>
              <a:t>半包价旅游</a:t>
            </a:r>
            <a:endParaRPr lang="en-US" altLang="zh-CN"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dirty="0">
                <a:latin typeface="黑体" panose="02010609060101010101" pitchFamily="49" charset="-122"/>
                <a:ea typeface="黑体" panose="02010609060101010101" pitchFamily="49" charset="-122"/>
              </a:rPr>
              <a:t>小包价旅游</a:t>
            </a:r>
            <a:endParaRPr lang="en-US" altLang="zh-CN"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dirty="0">
                <a:latin typeface="黑体" panose="02010609060101010101" pitchFamily="49" charset="-122"/>
                <a:ea typeface="黑体" panose="02010609060101010101" pitchFamily="49" charset="-122"/>
              </a:rPr>
              <a:t>零包价旅游</a:t>
            </a:r>
            <a:endParaRPr lang="en-US" altLang="zh-CN"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dirty="0">
                <a:latin typeface="黑体" panose="02010609060101010101" pitchFamily="49" charset="-122"/>
                <a:ea typeface="黑体" panose="02010609060101010101" pitchFamily="49" charset="-122"/>
              </a:rPr>
              <a:t>组合旅游</a:t>
            </a:r>
            <a:endParaRPr lang="en-US" altLang="zh-CN"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dirty="0">
                <a:latin typeface="黑体" panose="02010609060101010101" pitchFamily="49" charset="-122"/>
                <a:ea typeface="黑体" panose="02010609060101010101" pitchFamily="49" charset="-122"/>
              </a:rPr>
              <a:t>单项服务</a:t>
            </a:r>
            <a:endParaRPr lang="zh-CN" altLang="en-US" dirty="0">
              <a:latin typeface="黑体" panose="02010609060101010101" pitchFamily="49" charset="-122"/>
              <a:ea typeface="黑体" panose="02010609060101010101" pitchFamily="49" charset="-122"/>
            </a:endParaRPr>
          </a:p>
          <a:p>
            <a:endParaRPr lang="zh-CN" altLang="en-US" dirty="0"/>
          </a:p>
        </p:txBody>
      </p:sp>
      <p:sp>
        <p:nvSpPr>
          <p:cNvPr id="14" name="TextBox 11"/>
          <p:cNvSpPr txBox="1"/>
          <p:nvPr/>
        </p:nvSpPr>
        <p:spPr>
          <a:xfrm>
            <a:off x="5188078" y="3968459"/>
            <a:ext cx="3816424" cy="400110"/>
          </a:xfrm>
          <a:prstGeom prst="rect">
            <a:avLst/>
          </a:prstGeom>
          <a:noFill/>
        </p:spPr>
        <p:txBody>
          <a:bodyPr wrap="square" rtlCol="0">
            <a:spAutoFit/>
          </a:bodyPr>
          <a:lstStyle/>
          <a:p>
            <a:r>
              <a:rPr lang="zh-CN" altLang="en-US" sz="2000" dirty="0">
                <a:ea typeface="黑体" panose="02010609060101010101" pitchFamily="49" charset="-122"/>
              </a:rPr>
              <a:t>（二）按旅行社服务方式分类</a:t>
            </a:r>
            <a:endParaRPr lang="en-US" altLang="zh-CN" sz="2000" dirty="0">
              <a:ea typeface="黑体" panose="02010609060101010101" pitchFamily="49" charset="-122"/>
            </a:endParaRPr>
          </a:p>
        </p:txBody>
      </p:sp>
      <p:sp>
        <p:nvSpPr>
          <p:cNvPr id="15" name="TextBox 7"/>
          <p:cNvSpPr txBox="1"/>
          <p:nvPr/>
        </p:nvSpPr>
        <p:spPr>
          <a:xfrm>
            <a:off x="5504055" y="4341675"/>
            <a:ext cx="2340768" cy="9233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latin typeface="黑体" panose="02010609060101010101" pitchFamily="49" charset="-122"/>
                <a:ea typeface="黑体" panose="02010609060101010101" pitchFamily="49" charset="-122"/>
              </a:rPr>
              <a:t>预制旅游产品 </a:t>
            </a:r>
            <a:endParaRPr lang="en-US" altLang="zh-CN"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dirty="0">
                <a:latin typeface="黑体" panose="02010609060101010101" pitchFamily="49" charset="-122"/>
                <a:ea typeface="黑体" panose="02010609060101010101" pitchFamily="49" charset="-122"/>
              </a:rPr>
              <a:t>定制旅游产品</a:t>
            </a:r>
            <a:endParaRPr lang="zh-CN" altLang="en-US" dirty="0">
              <a:latin typeface="黑体" panose="02010609060101010101" pitchFamily="49" charset="-122"/>
              <a:ea typeface="黑体" panose="02010609060101010101" pitchFamily="49"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272030" y="829945"/>
            <a:ext cx="467995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17237" y="298101"/>
            <a:ext cx="4379736"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第十五章  旅行社饭店景区知识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403648" y="1195674"/>
            <a:ext cx="6408712"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旅游饭店知识</a:t>
            </a:r>
            <a:endParaRPr lang="zh-CN" altLang="en-US" sz="3600" b="1" dirty="0">
              <a:latin typeface="黑体" panose="02010609060101010101" pitchFamily="49" charset="-122"/>
              <a:ea typeface="黑体" panose="02010609060101010101" pitchFamily="49" charset="-122"/>
            </a:endParaRPr>
          </a:p>
        </p:txBody>
      </p:sp>
      <p:grpSp>
        <p:nvGrpSpPr>
          <p:cNvPr id="17" name="组合 16"/>
          <p:cNvGrpSpPr/>
          <p:nvPr/>
        </p:nvGrpSpPr>
        <p:grpSpPr>
          <a:xfrm>
            <a:off x="1146379" y="5060434"/>
            <a:ext cx="5445608" cy="663518"/>
            <a:chOff x="1536583" y="2273914"/>
            <a:chExt cx="5445608" cy="663518"/>
          </a:xfrm>
        </p:grpSpPr>
        <p:sp>
          <p:nvSpPr>
            <p:cNvPr id="18" name="椭圆 17"/>
            <p:cNvSpPr/>
            <p:nvPr/>
          </p:nvSpPr>
          <p:spPr>
            <a:xfrm>
              <a:off x="1536583" y="2273914"/>
              <a:ext cx="737994" cy="663518"/>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9" name="TextBox 22"/>
            <p:cNvSpPr txBox="1"/>
            <p:nvPr/>
          </p:nvSpPr>
          <p:spPr>
            <a:xfrm>
              <a:off x="2832065" y="2414212"/>
              <a:ext cx="4150126" cy="523220"/>
            </a:xfrm>
            <a:prstGeom prst="rect">
              <a:avLst/>
            </a:prstGeom>
            <a:noFill/>
          </p:spPr>
          <p:txBody>
            <a:bodyPr wrap="square" rtlCol="0">
              <a:spAutoFit/>
            </a:bodyPr>
            <a:lstStyle/>
            <a:p>
              <a:r>
                <a:rPr lang="zh-CN" altLang="en-US" sz="2800" dirty="0">
                  <a:ea typeface="黑体" panose="02010609060101010101" pitchFamily="49" charset="-122"/>
                </a:rPr>
                <a:t>旅游饭店的特点</a:t>
              </a:r>
              <a:endParaRPr lang="en-US" altLang="zh-CN" sz="2800" dirty="0">
                <a:ea typeface="黑体" panose="02010609060101010101" pitchFamily="49" charset="-122"/>
              </a:endParaRPr>
            </a:p>
          </p:txBody>
        </p:sp>
      </p:grpSp>
      <p:grpSp>
        <p:nvGrpSpPr>
          <p:cNvPr id="20" name="组合 19"/>
          <p:cNvGrpSpPr/>
          <p:nvPr/>
        </p:nvGrpSpPr>
        <p:grpSpPr>
          <a:xfrm>
            <a:off x="1039198" y="2053225"/>
            <a:ext cx="5445608" cy="663518"/>
            <a:chOff x="1536583" y="2273914"/>
            <a:chExt cx="5445608" cy="663518"/>
          </a:xfrm>
        </p:grpSpPr>
        <p:sp>
          <p:nvSpPr>
            <p:cNvPr id="21" name="椭圆 20"/>
            <p:cNvSpPr/>
            <p:nvPr/>
          </p:nvSpPr>
          <p:spPr>
            <a:xfrm>
              <a:off x="1536583" y="2273914"/>
              <a:ext cx="737994" cy="663518"/>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2" name="TextBox 17"/>
            <p:cNvSpPr txBox="1"/>
            <p:nvPr/>
          </p:nvSpPr>
          <p:spPr>
            <a:xfrm>
              <a:off x="2832065" y="2414212"/>
              <a:ext cx="4150126" cy="523220"/>
            </a:xfrm>
            <a:prstGeom prst="rect">
              <a:avLst/>
            </a:prstGeom>
            <a:noFill/>
          </p:spPr>
          <p:txBody>
            <a:bodyPr wrap="square" rtlCol="0">
              <a:spAutoFit/>
            </a:bodyPr>
            <a:lstStyle/>
            <a:p>
              <a:r>
                <a:rPr lang="zh-CN" altLang="en-US" sz="2800" dirty="0">
                  <a:ea typeface="黑体" panose="02010609060101010101" pitchFamily="49" charset="-122"/>
                </a:rPr>
                <a:t>旅游饭店的定义</a:t>
              </a:r>
              <a:endParaRPr lang="en-US" altLang="zh-CN" sz="2800" dirty="0">
                <a:ea typeface="黑体" panose="02010609060101010101" pitchFamily="49" charset="-122"/>
              </a:endParaRPr>
            </a:p>
          </p:txBody>
        </p:sp>
      </p:grpSp>
      <p:sp>
        <p:nvSpPr>
          <p:cNvPr id="23" name="TextBox 6"/>
          <p:cNvSpPr txBox="1"/>
          <p:nvPr/>
        </p:nvSpPr>
        <p:spPr>
          <a:xfrm>
            <a:off x="595540" y="2920780"/>
            <a:ext cx="8560842" cy="1938992"/>
          </a:xfrm>
          <a:prstGeom prst="rect">
            <a:avLst/>
          </a:prstGeom>
          <a:noFill/>
        </p:spPr>
        <p:txBody>
          <a:bodyPr wrap="square" rtlCol="0">
            <a:spAutoFit/>
          </a:bodyPr>
          <a:lstStyle/>
          <a:p>
            <a:pPr>
              <a:lnSpc>
                <a:spcPct val="150000"/>
              </a:lnSpc>
            </a:pPr>
            <a:r>
              <a:rPr lang="en-US" altLang="zh-CN" sz="2000" dirty="0">
                <a:solidFill>
                  <a:srgbClr val="21C5FF"/>
                </a:solidFill>
                <a:latin typeface="黑体" panose="02010609060101010101" pitchFamily="49" charset="-122"/>
                <a:ea typeface="黑体" panose="02010609060101010101" pitchFamily="49" charset="-122"/>
              </a:rPr>
              <a:t>《</a:t>
            </a:r>
            <a:r>
              <a:rPr lang="zh-CN" altLang="en-US" sz="2000" dirty="0">
                <a:solidFill>
                  <a:srgbClr val="21C5FF"/>
                </a:solidFill>
                <a:latin typeface="黑体" panose="02010609060101010101" pitchFamily="49" charset="-122"/>
                <a:ea typeface="黑体" panose="02010609060101010101" pitchFamily="49" charset="-122"/>
              </a:rPr>
              <a:t>旅游饭店星级的划分与评定</a:t>
            </a:r>
            <a:r>
              <a:rPr lang="en-US" altLang="zh-CN" sz="2000" dirty="0">
                <a:solidFill>
                  <a:srgbClr val="21C5FF"/>
                </a:solidFill>
                <a:latin typeface="黑体" panose="02010609060101010101" pitchFamily="49" charset="-122"/>
                <a:ea typeface="黑体" panose="02010609060101010101" pitchFamily="49" charset="-122"/>
              </a:rPr>
              <a:t>》</a:t>
            </a:r>
            <a:r>
              <a:rPr lang="zh-CN" altLang="en-US" sz="2000" dirty="0">
                <a:solidFill>
                  <a:srgbClr val="21C5FF"/>
                </a:solidFill>
                <a:latin typeface="黑体" panose="02010609060101010101" pitchFamily="49" charset="-122"/>
                <a:ea typeface="黑体" panose="02010609060101010101" pitchFamily="49" charset="-122"/>
              </a:rPr>
              <a:t>（</a:t>
            </a:r>
            <a:r>
              <a:rPr lang="en-US" altLang="zh-CN" sz="2000" dirty="0">
                <a:solidFill>
                  <a:srgbClr val="21C5FF"/>
                </a:solidFill>
                <a:latin typeface="黑体" panose="02010609060101010101" pitchFamily="49" charset="-122"/>
                <a:ea typeface="黑体" panose="02010609060101010101" pitchFamily="49" charset="-122"/>
              </a:rPr>
              <a:t>GB/T 14308—2010</a:t>
            </a:r>
            <a:r>
              <a:rPr lang="zh-CN" altLang="en-US" sz="2000" dirty="0">
                <a:solidFill>
                  <a:srgbClr val="21C5FF"/>
                </a:solidFill>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中对旅游饭店的定义是：以间（套）夜为单位出租客房，以住宿服务为主，并提供商务、会议、休闲、度假等相应服务的住宿设施，按不同习惯可能也被称为宾馆、酒店、旅馆、旅社、宾舍、度假村、俱乐部、大厦、中心等。</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199640" y="829945"/>
            <a:ext cx="489585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17872" y="298101"/>
            <a:ext cx="4379736"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第十五章  旅行社饭店景区知识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403648" y="1195674"/>
            <a:ext cx="6408712"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旅游饭店知识</a:t>
            </a:r>
            <a:endParaRPr lang="zh-CN" altLang="en-US" sz="3600" b="1" dirty="0">
              <a:latin typeface="黑体" panose="02010609060101010101" pitchFamily="49" charset="-122"/>
              <a:ea typeface="黑体" panose="02010609060101010101" pitchFamily="49" charset="-122"/>
            </a:endParaRPr>
          </a:p>
        </p:txBody>
      </p:sp>
      <p:grpSp>
        <p:nvGrpSpPr>
          <p:cNvPr id="14" name="组合 13"/>
          <p:cNvGrpSpPr/>
          <p:nvPr/>
        </p:nvGrpSpPr>
        <p:grpSpPr>
          <a:xfrm>
            <a:off x="2036893" y="2468970"/>
            <a:ext cx="6832235" cy="4747863"/>
            <a:chOff x="830660" y="2107199"/>
            <a:chExt cx="6749883" cy="4894966"/>
          </a:xfrm>
        </p:grpSpPr>
        <p:sp>
          <p:nvSpPr>
            <p:cNvPr id="15" name="椭圆 14"/>
            <p:cNvSpPr/>
            <p:nvPr/>
          </p:nvSpPr>
          <p:spPr>
            <a:xfrm>
              <a:off x="830660" y="210719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4" name="椭圆 23"/>
            <p:cNvSpPr/>
            <p:nvPr/>
          </p:nvSpPr>
          <p:spPr>
            <a:xfrm>
              <a:off x="830660" y="3257102"/>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4</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5" name="TextBox 14"/>
            <p:cNvSpPr txBox="1"/>
            <p:nvPr/>
          </p:nvSpPr>
          <p:spPr>
            <a:xfrm>
              <a:off x="1811299" y="2187626"/>
              <a:ext cx="3993788" cy="539431"/>
            </a:xfrm>
            <a:prstGeom prst="rect">
              <a:avLst/>
            </a:prstGeom>
            <a:noFill/>
          </p:spPr>
          <p:txBody>
            <a:bodyPr wrap="square" rtlCol="0">
              <a:spAutoFit/>
            </a:bodyPr>
            <a:lstStyle/>
            <a:p>
              <a:r>
                <a:rPr lang="zh-CN" altLang="en-US" sz="2800" dirty="0">
                  <a:ea typeface="黑体" panose="02010609060101010101" pitchFamily="49" charset="-122"/>
                </a:rPr>
                <a:t>旅游饭店的类型</a:t>
              </a:r>
              <a:endParaRPr lang="en-US" altLang="zh-CN" sz="2800" dirty="0">
                <a:ea typeface="黑体" panose="02010609060101010101" pitchFamily="49" charset="-122"/>
              </a:endParaRPr>
            </a:p>
          </p:txBody>
        </p:sp>
        <p:sp>
          <p:nvSpPr>
            <p:cNvPr id="26" name="TextBox 16"/>
            <p:cNvSpPr txBox="1"/>
            <p:nvPr/>
          </p:nvSpPr>
          <p:spPr>
            <a:xfrm>
              <a:off x="1811299" y="3401747"/>
              <a:ext cx="3503108" cy="539431"/>
            </a:xfrm>
            <a:prstGeom prst="rect">
              <a:avLst/>
            </a:prstGeom>
            <a:noFill/>
          </p:spPr>
          <p:txBody>
            <a:bodyPr wrap="square" rtlCol="0">
              <a:spAutoFit/>
            </a:bodyPr>
            <a:lstStyle/>
            <a:p>
              <a:r>
                <a:rPr lang="zh-CN" altLang="en-US" sz="2800" dirty="0">
                  <a:ea typeface="黑体" panose="02010609060101010101" pitchFamily="49" charset="-122"/>
                </a:rPr>
                <a:t>旅游饭店的星级划分</a:t>
              </a:r>
              <a:endParaRPr lang="en-US" altLang="zh-CN" sz="2800" dirty="0">
                <a:ea typeface="黑体" panose="02010609060101010101" pitchFamily="49" charset="-122"/>
              </a:endParaRPr>
            </a:p>
          </p:txBody>
        </p:sp>
        <p:sp>
          <p:nvSpPr>
            <p:cNvPr id="27" name="TextBox 17"/>
            <p:cNvSpPr txBox="1"/>
            <p:nvPr/>
          </p:nvSpPr>
          <p:spPr>
            <a:xfrm>
              <a:off x="1807202" y="4051160"/>
              <a:ext cx="5773341" cy="2951005"/>
            </a:xfrm>
            <a:prstGeom prst="rect">
              <a:avLst/>
            </a:prstGeom>
            <a:noFill/>
          </p:spPr>
          <p:txBody>
            <a:bodyPr wrap="square" numCol="1" rtlCol="0">
              <a:spAutoFit/>
            </a:bodyPr>
            <a:lstStyle/>
            <a:p>
              <a:pPr marL="342900" indent="-342900">
                <a:lnSpc>
                  <a:spcPct val="150000"/>
                </a:lnSpc>
                <a:buFont typeface="Arial" panose="020B0604020202020204" pitchFamily="34" charset="0"/>
                <a:buChar char="•"/>
              </a:pPr>
              <a:r>
                <a:rPr lang="zh-CN" altLang="en-US" sz="2000" dirty="0">
                  <a:ea typeface="黑体" panose="02010609060101010101" pitchFamily="49" charset="-122"/>
                </a:rPr>
                <a:t>旅游饭店星级评定的总体设计</a:t>
              </a:r>
              <a:endParaRPr lang="en-US" altLang="zh-CN" sz="2000" dirty="0">
                <a:ea typeface="黑体" panose="02010609060101010101" pitchFamily="49" charset="-122"/>
              </a:endParaRPr>
            </a:p>
            <a:p>
              <a:pPr marL="342900" indent="-342900">
                <a:lnSpc>
                  <a:spcPct val="150000"/>
                </a:lnSpc>
                <a:buFont typeface="Arial" panose="020B0604020202020204" pitchFamily="34" charset="0"/>
                <a:buChar char="•"/>
              </a:pPr>
              <a:r>
                <a:rPr lang="zh-CN" altLang="en-US" sz="2000" dirty="0">
                  <a:ea typeface="黑体" panose="02010609060101010101" pitchFamily="49" charset="-122"/>
                </a:rPr>
                <a:t>一星级、二星级饭店必备条件</a:t>
              </a:r>
              <a:endParaRPr lang="en-US" altLang="zh-CN" sz="2000" dirty="0">
                <a:ea typeface="黑体" panose="02010609060101010101" pitchFamily="49" charset="-122"/>
              </a:endParaRPr>
            </a:p>
            <a:p>
              <a:pPr marL="342900" indent="-342900">
                <a:lnSpc>
                  <a:spcPct val="150000"/>
                </a:lnSpc>
                <a:buFont typeface="Arial" panose="020B0604020202020204" pitchFamily="34" charset="0"/>
                <a:buChar char="•"/>
              </a:pPr>
              <a:r>
                <a:rPr lang="zh-CN" altLang="en-US" sz="2000" dirty="0">
                  <a:ea typeface="黑体" panose="02010609060101010101" pitchFamily="49" charset="-122"/>
                </a:rPr>
                <a:t>三星级饭店必备条件</a:t>
              </a:r>
              <a:endParaRPr lang="en-US" altLang="zh-CN" sz="2000" dirty="0">
                <a:ea typeface="黑体" panose="02010609060101010101" pitchFamily="49" charset="-122"/>
              </a:endParaRPr>
            </a:p>
            <a:p>
              <a:pPr marL="342900" indent="-342900">
                <a:lnSpc>
                  <a:spcPct val="150000"/>
                </a:lnSpc>
                <a:buFont typeface="Arial" panose="020B0604020202020204" pitchFamily="34" charset="0"/>
                <a:buChar char="•"/>
              </a:pPr>
              <a:r>
                <a:rPr lang="zh-CN" altLang="en-US" sz="2000" dirty="0">
                  <a:ea typeface="黑体" panose="02010609060101010101" pitchFamily="49" charset="-122"/>
                </a:rPr>
                <a:t>四星级、五星级饭店必备条件</a:t>
              </a:r>
              <a:endParaRPr lang="en-US" altLang="zh-CN" sz="2000" dirty="0">
                <a:ea typeface="黑体" panose="02010609060101010101" pitchFamily="49" charset="-122"/>
              </a:endParaRPr>
            </a:p>
            <a:p>
              <a:pPr>
                <a:lnSpc>
                  <a:spcPct val="150000"/>
                </a:lnSpc>
              </a:pPr>
              <a:endParaRPr lang="en-US" altLang="zh-CN" sz="2000" dirty="0">
                <a:ea typeface="黑体" panose="02010609060101010101" pitchFamily="49" charset="-122"/>
              </a:endParaRPr>
            </a:p>
            <a:p>
              <a:pPr>
                <a:lnSpc>
                  <a:spcPct val="150000"/>
                </a:lnSpc>
              </a:pPr>
              <a:endParaRPr lang="en-US" altLang="zh-CN" sz="2000" dirty="0">
                <a:ea typeface="黑体" panose="02010609060101010101" pitchFamily="49" charset="-122"/>
              </a:endParaRPr>
            </a:p>
          </p:txBody>
        </p:sp>
      </p:gr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342515" y="758190"/>
            <a:ext cx="496824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69002" y="256191"/>
            <a:ext cx="4379736"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第十五章  旅行社饭店景区知识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403648" y="1195674"/>
            <a:ext cx="6408712"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第三节 旅游景区知识</a:t>
            </a:r>
            <a:endParaRPr lang="zh-CN" altLang="en-US" sz="3600" b="1" dirty="0">
              <a:latin typeface="黑体" panose="02010609060101010101" pitchFamily="49" charset="-122"/>
              <a:ea typeface="黑体" panose="02010609060101010101" pitchFamily="49" charset="-122"/>
            </a:endParaRPr>
          </a:p>
        </p:txBody>
      </p:sp>
      <p:grpSp>
        <p:nvGrpSpPr>
          <p:cNvPr id="13" name="组合 12"/>
          <p:cNvGrpSpPr/>
          <p:nvPr/>
        </p:nvGrpSpPr>
        <p:grpSpPr>
          <a:xfrm>
            <a:off x="576176" y="2204864"/>
            <a:ext cx="6604119" cy="5311536"/>
            <a:chOff x="830660" y="2107199"/>
            <a:chExt cx="6524517" cy="5476103"/>
          </a:xfrm>
        </p:grpSpPr>
        <p:sp>
          <p:nvSpPr>
            <p:cNvPr id="17" name="椭圆 16"/>
            <p:cNvSpPr/>
            <p:nvPr/>
          </p:nvSpPr>
          <p:spPr>
            <a:xfrm>
              <a:off x="830660" y="210719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8" name="TextBox 14"/>
            <p:cNvSpPr txBox="1"/>
            <p:nvPr/>
          </p:nvSpPr>
          <p:spPr>
            <a:xfrm>
              <a:off x="1811299" y="2187626"/>
              <a:ext cx="3993788" cy="539431"/>
            </a:xfrm>
            <a:prstGeom prst="rect">
              <a:avLst/>
            </a:prstGeom>
            <a:noFill/>
          </p:spPr>
          <p:txBody>
            <a:bodyPr wrap="square" rtlCol="0">
              <a:spAutoFit/>
            </a:bodyPr>
            <a:lstStyle/>
            <a:p>
              <a:r>
                <a:rPr lang="zh-CN" altLang="en-US" sz="2800" dirty="0">
                  <a:ea typeface="黑体" panose="02010609060101010101" pitchFamily="49" charset="-122"/>
                </a:rPr>
                <a:t>旅游景区的内涵及类型</a:t>
              </a:r>
              <a:endParaRPr lang="en-US" altLang="zh-CN" sz="2800" dirty="0">
                <a:ea typeface="黑体" panose="02010609060101010101" pitchFamily="49" charset="-122"/>
              </a:endParaRPr>
            </a:p>
          </p:txBody>
        </p:sp>
        <p:sp>
          <p:nvSpPr>
            <p:cNvPr id="19" name="TextBox 16"/>
            <p:cNvSpPr txBox="1"/>
            <p:nvPr/>
          </p:nvSpPr>
          <p:spPr>
            <a:xfrm>
              <a:off x="1894444" y="4797823"/>
              <a:ext cx="3503108" cy="539431"/>
            </a:xfrm>
            <a:prstGeom prst="rect">
              <a:avLst/>
            </a:prstGeom>
            <a:noFill/>
          </p:spPr>
          <p:txBody>
            <a:bodyPr wrap="square" rtlCol="0">
              <a:spAutoFit/>
            </a:bodyPr>
            <a:lstStyle/>
            <a:p>
              <a:r>
                <a:rPr lang="zh-CN" altLang="en-US" sz="2800" dirty="0">
                  <a:ea typeface="黑体" panose="02010609060101010101" pitchFamily="49" charset="-122"/>
                </a:rPr>
                <a:t>旅游景区的类型</a:t>
              </a:r>
              <a:endParaRPr lang="en-US" altLang="zh-CN" sz="2800" dirty="0">
                <a:ea typeface="黑体" panose="02010609060101010101" pitchFamily="49" charset="-122"/>
              </a:endParaRPr>
            </a:p>
          </p:txBody>
        </p:sp>
        <p:sp>
          <p:nvSpPr>
            <p:cNvPr id="20" name="TextBox 17"/>
            <p:cNvSpPr txBox="1"/>
            <p:nvPr/>
          </p:nvSpPr>
          <p:spPr>
            <a:xfrm>
              <a:off x="1581836" y="5584234"/>
              <a:ext cx="5773341" cy="1999068"/>
            </a:xfrm>
            <a:prstGeom prst="rect">
              <a:avLst/>
            </a:prstGeom>
            <a:noFill/>
          </p:spPr>
          <p:txBody>
            <a:bodyPr wrap="square" numCol="1" rtlCol="0">
              <a:spAutoFit/>
            </a:bodyPr>
            <a:lstStyle/>
            <a:p>
              <a:pPr marL="342900" indent="-342900">
                <a:lnSpc>
                  <a:spcPct val="150000"/>
                </a:lnSpc>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rPr>
                <a:t>按照资源特色划分</a:t>
              </a:r>
              <a:endParaRPr lang="en-US" altLang="zh-CN" sz="2000" dirty="0">
                <a:latin typeface="黑体" panose="02010609060101010101" pitchFamily="49" charset="-122"/>
                <a:ea typeface="黑体" panose="02010609060101010101" pitchFamily="49" charset="-122"/>
              </a:endParaRPr>
            </a:p>
            <a:p>
              <a:pPr marL="342900" indent="-342900">
                <a:lnSpc>
                  <a:spcPct val="150000"/>
                </a:lnSpc>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rPr>
                <a:t>按照功能划分</a:t>
              </a:r>
              <a:endParaRPr lang="en-US" altLang="zh-CN" sz="2000" dirty="0">
                <a:latin typeface="黑体" panose="02010609060101010101" pitchFamily="49" charset="-122"/>
                <a:ea typeface="黑体" panose="02010609060101010101" pitchFamily="49" charset="-122"/>
              </a:endParaRPr>
            </a:p>
            <a:p>
              <a:pPr>
                <a:lnSpc>
                  <a:spcPct val="150000"/>
                </a:lnSpc>
              </a:pPr>
              <a:endParaRPr lang="en-US" altLang="zh-CN" sz="2000" dirty="0">
                <a:ea typeface="黑体" panose="02010609060101010101" pitchFamily="49" charset="-122"/>
              </a:endParaRPr>
            </a:p>
            <a:p>
              <a:pPr>
                <a:lnSpc>
                  <a:spcPct val="150000"/>
                </a:lnSpc>
              </a:pPr>
              <a:endParaRPr lang="en-US" altLang="zh-CN" sz="2000" dirty="0">
                <a:ea typeface="黑体" panose="02010609060101010101" pitchFamily="49" charset="-122"/>
              </a:endParaRPr>
            </a:p>
          </p:txBody>
        </p:sp>
        <p:sp>
          <p:nvSpPr>
            <p:cNvPr id="21" name="椭圆 20"/>
            <p:cNvSpPr/>
            <p:nvPr/>
          </p:nvSpPr>
          <p:spPr>
            <a:xfrm>
              <a:off x="866309" y="4725502"/>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grpSp>
      <p:pic>
        <p:nvPicPr>
          <p:cNvPr id="22" name="Picture 2" descr="C:\Users\Administrator\Desktop\pd1TZ4pHXg.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88224" y="4299521"/>
            <a:ext cx="2555776" cy="255577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5"/>
          <p:cNvSpPr txBox="1"/>
          <p:nvPr/>
        </p:nvSpPr>
        <p:spPr>
          <a:xfrm>
            <a:off x="545319" y="3068960"/>
            <a:ext cx="8427367" cy="1477328"/>
          </a:xfrm>
          <a:prstGeom prst="rect">
            <a:avLst/>
          </a:prstGeom>
          <a:noFill/>
        </p:spPr>
        <p:txBody>
          <a:bodyPr wrap="square" rtlCol="0">
            <a:spAutoFit/>
          </a:bodyPr>
          <a:lstStyle/>
          <a:p>
            <a:pPr>
              <a:lnSpc>
                <a:spcPct val="150000"/>
              </a:lnSpc>
            </a:pPr>
            <a:r>
              <a:rPr lang="zh-CN" altLang="en-US" sz="2000" dirty="0">
                <a:latin typeface="黑体" panose="02010609060101010101" pitchFamily="49" charset="-122"/>
                <a:ea typeface="黑体" panose="02010609060101010101" pitchFamily="49" charset="-122"/>
              </a:rPr>
              <a:t>国家标准</a:t>
            </a:r>
            <a:r>
              <a:rPr lang="en-US" altLang="zh-CN" sz="2000" dirty="0">
                <a:solidFill>
                  <a:srgbClr val="21C5FF"/>
                </a:solidFill>
                <a:latin typeface="黑体" panose="02010609060101010101" pitchFamily="49" charset="-122"/>
                <a:ea typeface="黑体" panose="02010609060101010101" pitchFamily="49" charset="-122"/>
              </a:rPr>
              <a:t>《</a:t>
            </a:r>
            <a:r>
              <a:rPr lang="zh-CN" altLang="en-US" sz="2000" dirty="0">
                <a:solidFill>
                  <a:srgbClr val="21C5FF"/>
                </a:solidFill>
                <a:latin typeface="黑体" panose="02010609060101010101" pitchFamily="49" charset="-122"/>
                <a:ea typeface="黑体" panose="02010609060101010101" pitchFamily="49" charset="-122"/>
              </a:rPr>
              <a:t>旅游景区质量等级的划分与评定</a:t>
            </a:r>
            <a:r>
              <a:rPr lang="en-US" altLang="zh-CN" sz="2000" dirty="0">
                <a:solidFill>
                  <a:srgbClr val="21C5FF"/>
                </a:solidFill>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GB/T 17775—2003</a:t>
            </a:r>
            <a:r>
              <a:rPr lang="zh-CN" altLang="en-US" sz="2000" dirty="0">
                <a:latin typeface="黑体" panose="02010609060101010101" pitchFamily="49" charset="-122"/>
                <a:ea typeface="黑体" panose="02010609060101010101" pitchFamily="49" charset="-122"/>
              </a:rPr>
              <a:t>）将旅游景区定义为：是指具有参观游览、休闲度假、康乐健身等功能，具备相应旅游服务设施并提供相应旅游服务的</a:t>
            </a:r>
            <a:r>
              <a:rPr lang="zh-CN" altLang="en-US" sz="2000" dirty="0">
                <a:solidFill>
                  <a:srgbClr val="21C5FF"/>
                </a:solidFill>
                <a:latin typeface="黑体" panose="02010609060101010101" pitchFamily="49" charset="-122"/>
                <a:ea typeface="黑体" panose="02010609060101010101" pitchFamily="49" charset="-122"/>
              </a:rPr>
              <a:t>独立管理区</a:t>
            </a:r>
            <a:r>
              <a:rPr lang="zh-CN" altLang="en-US" sz="2000" dirty="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054860" y="758190"/>
            <a:ext cx="511238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17872" y="298101"/>
            <a:ext cx="4379736"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第十五章  旅行社饭店景区知识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403648" y="1195674"/>
            <a:ext cx="6408712"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第三节 旅游景区知识</a:t>
            </a:r>
            <a:endParaRPr lang="zh-CN" altLang="en-US" sz="3600" b="1" dirty="0">
              <a:latin typeface="黑体" panose="02010609060101010101" pitchFamily="49" charset="-122"/>
              <a:ea typeface="黑体" panose="02010609060101010101" pitchFamily="49" charset="-122"/>
            </a:endParaRPr>
          </a:p>
        </p:txBody>
      </p:sp>
      <p:pic>
        <p:nvPicPr>
          <p:cNvPr id="15"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7020272" y="4725143"/>
            <a:ext cx="1631359" cy="192745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23"/>
          <p:cNvGrpSpPr/>
          <p:nvPr/>
        </p:nvGrpSpPr>
        <p:grpSpPr>
          <a:xfrm>
            <a:off x="1627698" y="3305829"/>
            <a:ext cx="6146968" cy="663518"/>
            <a:chOff x="1536583" y="2273914"/>
            <a:chExt cx="6146968" cy="663518"/>
          </a:xfrm>
        </p:grpSpPr>
        <p:sp>
          <p:nvSpPr>
            <p:cNvPr id="25" name="椭圆 24"/>
            <p:cNvSpPr/>
            <p:nvPr/>
          </p:nvSpPr>
          <p:spPr>
            <a:xfrm>
              <a:off x="1536583" y="2273914"/>
              <a:ext cx="737994" cy="663518"/>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6" name="TextBox 22"/>
            <p:cNvSpPr txBox="1"/>
            <p:nvPr/>
          </p:nvSpPr>
          <p:spPr>
            <a:xfrm>
              <a:off x="2832065" y="2414212"/>
              <a:ext cx="4851486" cy="523220"/>
            </a:xfrm>
            <a:prstGeom prst="rect">
              <a:avLst/>
            </a:prstGeom>
            <a:noFill/>
          </p:spPr>
          <p:txBody>
            <a:bodyPr wrap="square" rtlCol="0">
              <a:spAutoFit/>
            </a:bodyPr>
            <a:lstStyle/>
            <a:p>
              <a:r>
                <a:rPr lang="zh-CN" altLang="en-US" sz="2800" dirty="0">
                  <a:ea typeface="黑体" panose="02010609060101010101" pitchFamily="49" charset="-122"/>
                </a:rPr>
                <a:t>旅游景区质量等级划分依据</a:t>
              </a:r>
              <a:endParaRPr lang="en-US" altLang="zh-CN" sz="2800" dirty="0">
                <a:ea typeface="黑体" panose="02010609060101010101" pitchFamily="49" charset="-122"/>
              </a:endParaRPr>
            </a:p>
          </p:txBody>
        </p:sp>
      </p:grpSp>
      <p:grpSp>
        <p:nvGrpSpPr>
          <p:cNvPr id="27" name="组合 26"/>
          <p:cNvGrpSpPr/>
          <p:nvPr/>
        </p:nvGrpSpPr>
        <p:grpSpPr>
          <a:xfrm>
            <a:off x="1627698" y="2164704"/>
            <a:ext cx="6146968" cy="663518"/>
            <a:chOff x="1536583" y="2273914"/>
            <a:chExt cx="6146968" cy="663518"/>
          </a:xfrm>
        </p:grpSpPr>
        <p:sp>
          <p:nvSpPr>
            <p:cNvPr id="28" name="椭圆 27"/>
            <p:cNvSpPr/>
            <p:nvPr/>
          </p:nvSpPr>
          <p:spPr>
            <a:xfrm>
              <a:off x="1536583" y="2273914"/>
              <a:ext cx="737994" cy="663518"/>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9" name="TextBox 17"/>
            <p:cNvSpPr txBox="1"/>
            <p:nvPr/>
          </p:nvSpPr>
          <p:spPr>
            <a:xfrm>
              <a:off x="2832065" y="2414212"/>
              <a:ext cx="4851486" cy="523220"/>
            </a:xfrm>
            <a:prstGeom prst="rect">
              <a:avLst/>
            </a:prstGeom>
            <a:noFill/>
          </p:spPr>
          <p:txBody>
            <a:bodyPr wrap="square" rtlCol="0">
              <a:spAutoFit/>
            </a:bodyPr>
            <a:lstStyle/>
            <a:p>
              <a:r>
                <a:rPr lang="zh-CN" altLang="en-US" sz="2800" dirty="0">
                  <a:ea typeface="黑体" panose="02010609060101010101" pitchFamily="49" charset="-122"/>
                </a:rPr>
                <a:t>旅游景区质量等级划分依据</a:t>
              </a:r>
              <a:endParaRPr lang="en-US" altLang="zh-CN" sz="2800" dirty="0">
                <a:ea typeface="黑体" panose="02010609060101010101" pitchFamily="49" charset="-122"/>
              </a:endParaRPr>
            </a:p>
          </p:txBody>
        </p:sp>
      </p:grpSp>
      <p:sp>
        <p:nvSpPr>
          <p:cNvPr id="30" name="TextBox 19"/>
          <p:cNvSpPr txBox="1"/>
          <p:nvPr/>
        </p:nvSpPr>
        <p:spPr>
          <a:xfrm>
            <a:off x="3059832" y="4149080"/>
            <a:ext cx="5843779" cy="4247317"/>
          </a:xfrm>
          <a:prstGeom prst="rect">
            <a:avLst/>
          </a:prstGeom>
          <a:noFill/>
        </p:spPr>
        <p:txBody>
          <a:bodyPr wrap="square" numCol="1" rtlCol="0">
            <a:spAutoFit/>
          </a:bodyPr>
          <a:lstStyle/>
          <a:p>
            <a:pPr marL="342900" indent="-342900">
              <a:lnSpc>
                <a:spcPct val="150000"/>
              </a:lnSpc>
              <a:buFont typeface="Wingdings" panose="05000000000000000000" pitchFamily="2" charset="2"/>
              <a:buChar char="u"/>
            </a:pPr>
            <a:r>
              <a:rPr lang="en-US" altLang="zh-CN" sz="2000" dirty="0">
                <a:latin typeface="黑体" panose="02010609060101010101" pitchFamily="49" charset="-122"/>
                <a:ea typeface="黑体" panose="02010609060101010101" pitchFamily="49" charset="-122"/>
              </a:rPr>
              <a:t>5A</a:t>
            </a:r>
            <a:r>
              <a:rPr lang="zh-CN" altLang="en-US" sz="2000" dirty="0">
                <a:latin typeface="黑体" panose="02010609060101010101" pitchFamily="49" charset="-122"/>
                <a:ea typeface="黑体" panose="02010609060101010101" pitchFamily="49" charset="-122"/>
              </a:rPr>
              <a:t>级旅游景区</a:t>
            </a:r>
            <a:endParaRPr lang="en-US" altLang="zh-CN" sz="2000" dirty="0">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u"/>
            </a:pPr>
            <a:r>
              <a:rPr lang="en-US" altLang="zh-CN" sz="2000" dirty="0">
                <a:latin typeface="黑体" panose="02010609060101010101" pitchFamily="49" charset="-122"/>
                <a:ea typeface="黑体" panose="02010609060101010101" pitchFamily="49" charset="-122"/>
              </a:rPr>
              <a:t>4A</a:t>
            </a:r>
            <a:r>
              <a:rPr lang="zh-CN" altLang="en-US" sz="2000" dirty="0">
                <a:latin typeface="黑体" panose="02010609060101010101" pitchFamily="49" charset="-122"/>
                <a:ea typeface="黑体" panose="02010609060101010101" pitchFamily="49" charset="-122"/>
              </a:rPr>
              <a:t>级旅游景区</a:t>
            </a:r>
            <a:endParaRPr lang="en-US" altLang="zh-CN" sz="2000" dirty="0">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u"/>
            </a:pPr>
            <a:r>
              <a:rPr lang="en-US" altLang="zh-CN" sz="2000" dirty="0">
                <a:latin typeface="黑体" panose="02010609060101010101" pitchFamily="49" charset="-122"/>
                <a:ea typeface="黑体" panose="02010609060101010101" pitchFamily="49" charset="-122"/>
              </a:rPr>
              <a:t>3A</a:t>
            </a:r>
            <a:r>
              <a:rPr lang="zh-CN" altLang="en-US" sz="2000" dirty="0">
                <a:latin typeface="黑体" panose="02010609060101010101" pitchFamily="49" charset="-122"/>
                <a:ea typeface="黑体" panose="02010609060101010101" pitchFamily="49" charset="-122"/>
              </a:rPr>
              <a:t>级旅游景区</a:t>
            </a:r>
            <a:endParaRPr lang="en-US" altLang="zh-CN" sz="2000" dirty="0">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u"/>
            </a:pPr>
            <a:r>
              <a:rPr lang="en-US" altLang="zh-CN" sz="2000" dirty="0">
                <a:latin typeface="黑体" panose="02010609060101010101" pitchFamily="49" charset="-122"/>
                <a:ea typeface="黑体" panose="02010609060101010101" pitchFamily="49" charset="-122"/>
              </a:rPr>
              <a:t>2A</a:t>
            </a:r>
            <a:r>
              <a:rPr lang="zh-CN" altLang="en-US" sz="2000" dirty="0">
                <a:latin typeface="黑体" panose="02010609060101010101" pitchFamily="49" charset="-122"/>
                <a:ea typeface="黑体" panose="02010609060101010101" pitchFamily="49" charset="-122"/>
              </a:rPr>
              <a:t>级旅游景区</a:t>
            </a:r>
            <a:endParaRPr lang="en-US" altLang="zh-CN" sz="2000" dirty="0">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u"/>
            </a:pPr>
            <a:r>
              <a:rPr lang="en-US" altLang="zh-CN" sz="2000" dirty="0">
                <a:latin typeface="黑体" panose="02010609060101010101" pitchFamily="49" charset="-122"/>
                <a:ea typeface="黑体" panose="02010609060101010101" pitchFamily="49" charset="-122"/>
              </a:rPr>
              <a:t>A</a:t>
            </a:r>
            <a:r>
              <a:rPr lang="zh-CN" altLang="en-US" sz="2000" dirty="0">
                <a:latin typeface="黑体" panose="02010609060101010101" pitchFamily="49" charset="-122"/>
                <a:ea typeface="黑体" panose="02010609060101010101" pitchFamily="49" charset="-122"/>
              </a:rPr>
              <a:t>级旅游景区</a:t>
            </a:r>
            <a:endParaRPr lang="en-US" altLang="zh-CN" sz="2000" dirty="0">
              <a:latin typeface="黑体" panose="02010609060101010101" pitchFamily="49" charset="-122"/>
              <a:ea typeface="黑体" panose="02010609060101010101" pitchFamily="49" charset="-122"/>
            </a:endParaRPr>
          </a:p>
          <a:p>
            <a:pPr>
              <a:lnSpc>
                <a:spcPct val="150000"/>
              </a:lnSpc>
            </a:pPr>
            <a:endParaRPr lang="en-US" altLang="zh-CN" sz="2000" dirty="0">
              <a:ea typeface="黑体" panose="02010609060101010101" pitchFamily="49" charset="-122"/>
            </a:endParaRPr>
          </a:p>
          <a:p>
            <a:pPr>
              <a:lnSpc>
                <a:spcPct val="150000"/>
              </a:lnSpc>
            </a:pPr>
            <a:endParaRPr lang="en-US" altLang="zh-CN" sz="2000" dirty="0">
              <a:ea typeface="黑体" panose="02010609060101010101" pitchFamily="49" charset="-122"/>
            </a:endParaRPr>
          </a:p>
          <a:p>
            <a:pPr>
              <a:lnSpc>
                <a:spcPct val="150000"/>
              </a:lnSpc>
            </a:pPr>
            <a:endParaRPr lang="en-US" altLang="zh-CN" sz="2000" dirty="0">
              <a:ea typeface="黑体" panose="02010609060101010101" pitchFamily="49" charset="-122"/>
            </a:endParaRPr>
          </a:p>
          <a:p>
            <a:pPr>
              <a:lnSpc>
                <a:spcPct val="150000"/>
              </a:lnSpc>
            </a:pPr>
            <a:endParaRPr lang="en-US" altLang="zh-CN" sz="2000" dirty="0">
              <a:ea typeface="黑体" panose="02010609060101010101" pitchFamily="49"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337421" y="2132856"/>
            <a:ext cx="1882651" cy="143691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16</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1172757" y="4042008"/>
            <a:ext cx="6480720" cy="923330"/>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入出境知识</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557780" y="758190"/>
            <a:ext cx="503999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25162" y="298101"/>
            <a:ext cx="5184576"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第十六章  入出境知识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028774" y="1052736"/>
            <a:ext cx="7344816"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入出境所持的证件</a:t>
            </a:r>
            <a:endParaRPr lang="zh-CN" altLang="en-US" sz="3600" b="1" dirty="0">
              <a:latin typeface="黑体" panose="02010609060101010101" pitchFamily="49" charset="-122"/>
              <a:ea typeface="黑体" panose="02010609060101010101" pitchFamily="49" charset="-122"/>
            </a:endParaRPr>
          </a:p>
        </p:txBody>
      </p:sp>
      <p:pic>
        <p:nvPicPr>
          <p:cNvPr id="17"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7020272" y="4725143"/>
            <a:ext cx="1631359" cy="192745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组合 34"/>
          <p:cNvGrpSpPr/>
          <p:nvPr/>
        </p:nvGrpSpPr>
        <p:grpSpPr>
          <a:xfrm>
            <a:off x="1787522" y="1894332"/>
            <a:ext cx="7669360" cy="2444033"/>
            <a:chOff x="2306413" y="2452438"/>
            <a:chExt cx="7669360" cy="2444033"/>
          </a:xfrm>
        </p:grpSpPr>
        <p:grpSp>
          <p:nvGrpSpPr>
            <p:cNvPr id="36" name="组合 35"/>
            <p:cNvGrpSpPr/>
            <p:nvPr/>
          </p:nvGrpSpPr>
          <p:grpSpPr>
            <a:xfrm>
              <a:off x="2306413" y="3328491"/>
              <a:ext cx="5781614" cy="1567980"/>
              <a:chOff x="2158972" y="1022210"/>
              <a:chExt cx="6375248" cy="1766290"/>
            </a:xfrm>
          </p:grpSpPr>
          <p:grpSp>
            <p:nvGrpSpPr>
              <p:cNvPr id="43" name="组合 42"/>
              <p:cNvGrpSpPr/>
              <p:nvPr/>
            </p:nvGrpSpPr>
            <p:grpSpPr>
              <a:xfrm>
                <a:off x="2158972" y="1022210"/>
                <a:ext cx="707205" cy="1766290"/>
                <a:chOff x="3779152" y="1022210"/>
                <a:chExt cx="707205" cy="1766290"/>
              </a:xfrm>
            </p:grpSpPr>
            <p:sp>
              <p:nvSpPr>
                <p:cNvPr id="46" name="椭圆 45"/>
                <p:cNvSpPr/>
                <p:nvPr/>
              </p:nvSpPr>
              <p:spPr>
                <a:xfrm>
                  <a:off x="3779152" y="1022210"/>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7" name="椭圆 46"/>
                <p:cNvSpPr/>
                <p:nvPr/>
              </p:nvSpPr>
              <p:spPr>
                <a:xfrm>
                  <a:off x="3802282" y="210442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4</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grpSp>
          <p:sp>
            <p:nvSpPr>
              <p:cNvPr id="44" name="TextBox 43"/>
              <p:cNvSpPr txBox="1"/>
              <p:nvPr/>
            </p:nvSpPr>
            <p:spPr>
              <a:xfrm>
                <a:off x="3183619" y="1113966"/>
                <a:ext cx="4939714" cy="589394"/>
              </a:xfrm>
              <a:prstGeom prst="rect">
                <a:avLst/>
              </a:prstGeom>
              <a:noFill/>
            </p:spPr>
            <p:txBody>
              <a:bodyPr wrap="square" rtlCol="0">
                <a:spAutoFit/>
              </a:bodyPr>
              <a:lstStyle/>
              <a:p>
                <a:r>
                  <a:rPr lang="zh-CN" altLang="en-US" sz="2800" dirty="0">
                    <a:ea typeface="黑体" panose="02010609060101010101" pitchFamily="49" charset="-122"/>
                  </a:rPr>
                  <a:t>港澳居民来往内地通行证</a:t>
                </a:r>
                <a:endParaRPr lang="en-US" altLang="zh-CN" sz="2800" dirty="0">
                  <a:ea typeface="黑体" panose="02010609060101010101" pitchFamily="49" charset="-122"/>
                </a:endParaRPr>
              </a:p>
            </p:txBody>
          </p:sp>
          <p:sp>
            <p:nvSpPr>
              <p:cNvPr id="45" name="TextBox 44"/>
              <p:cNvSpPr txBox="1"/>
              <p:nvPr/>
            </p:nvSpPr>
            <p:spPr>
              <a:xfrm>
                <a:off x="3221437" y="2104426"/>
                <a:ext cx="5312783" cy="589394"/>
              </a:xfrm>
              <a:prstGeom prst="rect">
                <a:avLst/>
              </a:prstGeom>
              <a:noFill/>
            </p:spPr>
            <p:txBody>
              <a:bodyPr wrap="square" rtlCol="0">
                <a:spAutoFit/>
              </a:bodyPr>
              <a:lstStyle/>
              <a:p>
                <a:r>
                  <a:rPr lang="zh-CN" altLang="en-US" sz="2800" dirty="0">
                    <a:ea typeface="黑体" panose="02010609060101010101" pitchFamily="49" charset="-122"/>
                  </a:rPr>
                  <a:t>台湾居民来往大陆通行证</a:t>
                </a:r>
                <a:endParaRPr lang="en-US" altLang="zh-CN" sz="2800" dirty="0">
                  <a:ea typeface="黑体" panose="02010609060101010101" pitchFamily="49" charset="-122"/>
                </a:endParaRPr>
              </a:p>
            </p:txBody>
          </p:sp>
        </p:grpSp>
        <p:grpSp>
          <p:nvGrpSpPr>
            <p:cNvPr id="37" name="组合 36"/>
            <p:cNvGrpSpPr/>
            <p:nvPr/>
          </p:nvGrpSpPr>
          <p:grpSpPr>
            <a:xfrm>
              <a:off x="2339754" y="2452438"/>
              <a:ext cx="7636019" cy="608008"/>
              <a:chOff x="2195737" y="2295618"/>
              <a:chExt cx="8653947" cy="732842"/>
            </a:xfrm>
          </p:grpSpPr>
          <p:grpSp>
            <p:nvGrpSpPr>
              <p:cNvPr id="38" name="组合 37"/>
              <p:cNvGrpSpPr/>
              <p:nvPr/>
            </p:nvGrpSpPr>
            <p:grpSpPr>
              <a:xfrm>
                <a:off x="2195737" y="2295618"/>
                <a:ext cx="3462313" cy="732842"/>
                <a:chOff x="3815917" y="2295618"/>
                <a:chExt cx="3462313" cy="732842"/>
              </a:xfrm>
            </p:grpSpPr>
            <p:sp>
              <p:nvSpPr>
                <p:cNvPr id="41" name="椭圆 40"/>
                <p:cNvSpPr/>
                <p:nvPr/>
              </p:nvSpPr>
              <p:spPr>
                <a:xfrm>
                  <a:off x="3815917" y="234438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2" name="椭圆 41"/>
                <p:cNvSpPr/>
                <p:nvPr/>
              </p:nvSpPr>
              <p:spPr>
                <a:xfrm>
                  <a:off x="6594155" y="2295618"/>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grpSp>
          <p:sp>
            <p:nvSpPr>
              <p:cNvPr id="39" name="TextBox 38"/>
              <p:cNvSpPr txBox="1"/>
              <p:nvPr/>
            </p:nvSpPr>
            <p:spPr>
              <a:xfrm>
                <a:off x="3235072" y="2384728"/>
                <a:ext cx="4939714" cy="630646"/>
              </a:xfrm>
              <a:prstGeom prst="rect">
                <a:avLst/>
              </a:prstGeom>
              <a:noFill/>
            </p:spPr>
            <p:txBody>
              <a:bodyPr wrap="square" rtlCol="0">
                <a:spAutoFit/>
              </a:bodyPr>
              <a:lstStyle/>
              <a:p>
                <a:r>
                  <a:rPr lang="zh-CN" altLang="en-US" sz="2800" dirty="0">
                    <a:ea typeface="黑体" panose="02010609060101010101" pitchFamily="49" charset="-122"/>
                  </a:rPr>
                  <a:t>护照</a:t>
                </a:r>
                <a:endParaRPr lang="en-US" altLang="zh-CN" sz="2800" dirty="0">
                  <a:ea typeface="黑体" panose="02010609060101010101" pitchFamily="49" charset="-122"/>
                </a:endParaRPr>
              </a:p>
            </p:txBody>
          </p:sp>
          <p:sp>
            <p:nvSpPr>
              <p:cNvPr id="40" name="TextBox 39"/>
              <p:cNvSpPr txBox="1"/>
              <p:nvPr/>
            </p:nvSpPr>
            <p:spPr>
              <a:xfrm>
                <a:off x="6013310" y="2371100"/>
                <a:ext cx="4836374" cy="630646"/>
              </a:xfrm>
              <a:prstGeom prst="rect">
                <a:avLst/>
              </a:prstGeom>
              <a:noFill/>
            </p:spPr>
            <p:txBody>
              <a:bodyPr wrap="square" rtlCol="0">
                <a:spAutoFit/>
              </a:bodyPr>
              <a:lstStyle/>
              <a:p>
                <a:r>
                  <a:rPr lang="zh-CN" altLang="en-US" sz="2800" dirty="0">
                    <a:ea typeface="黑体" panose="02010609060101010101" pitchFamily="49" charset="-122"/>
                  </a:rPr>
                  <a:t>签证</a:t>
                </a:r>
                <a:endParaRPr lang="en-US" altLang="zh-CN" sz="2800" dirty="0">
                  <a:ea typeface="黑体" panose="02010609060101010101" pitchFamily="49" charset="-122"/>
                </a:endParaRPr>
              </a:p>
            </p:txBody>
          </p:sp>
        </p:grpSp>
      </p:grpSp>
      <p:sp>
        <p:nvSpPr>
          <p:cNvPr id="21" name="椭圆 20"/>
          <p:cNvSpPr/>
          <p:nvPr/>
        </p:nvSpPr>
        <p:spPr>
          <a:xfrm>
            <a:off x="1837793" y="4747307"/>
            <a:ext cx="620377" cy="607271"/>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5</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2" name="TextBox 44"/>
          <p:cNvSpPr txBox="1"/>
          <p:nvPr/>
        </p:nvSpPr>
        <p:spPr>
          <a:xfrm>
            <a:off x="2780351" y="4747307"/>
            <a:ext cx="4818080" cy="523220"/>
          </a:xfrm>
          <a:prstGeom prst="rect">
            <a:avLst/>
          </a:prstGeom>
          <a:noFill/>
        </p:spPr>
        <p:txBody>
          <a:bodyPr wrap="square" rtlCol="0">
            <a:spAutoFit/>
          </a:bodyPr>
          <a:lstStyle/>
          <a:p>
            <a:r>
              <a:rPr lang="zh-CN" altLang="en-US" sz="2800" dirty="0">
                <a:ea typeface="黑体" panose="02010609060101010101" pitchFamily="49" charset="-122"/>
              </a:rPr>
              <a:t>往来港澳通行证</a:t>
            </a:r>
            <a:endParaRPr lang="en-US" altLang="zh-CN" sz="2800" dirty="0">
              <a:ea typeface="黑体" panose="02010609060101010101" pitchFamily="49" charset="-122"/>
            </a:endParaRPr>
          </a:p>
        </p:txBody>
      </p:sp>
      <p:sp>
        <p:nvSpPr>
          <p:cNvPr id="23" name="椭圆 22"/>
          <p:cNvSpPr/>
          <p:nvPr/>
        </p:nvSpPr>
        <p:spPr>
          <a:xfrm>
            <a:off x="1859437" y="5741355"/>
            <a:ext cx="620377" cy="607271"/>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6</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4" name="TextBox 44"/>
          <p:cNvSpPr txBox="1"/>
          <p:nvPr/>
        </p:nvSpPr>
        <p:spPr>
          <a:xfrm>
            <a:off x="2801995" y="5741355"/>
            <a:ext cx="4818080" cy="523220"/>
          </a:xfrm>
          <a:prstGeom prst="rect">
            <a:avLst/>
          </a:prstGeom>
          <a:noFill/>
        </p:spPr>
        <p:txBody>
          <a:bodyPr wrap="square" rtlCol="0">
            <a:spAutoFit/>
          </a:bodyPr>
          <a:lstStyle/>
          <a:p>
            <a:r>
              <a:rPr lang="zh-CN" altLang="en-US" sz="2800" dirty="0">
                <a:ea typeface="黑体" panose="02010609060101010101" pitchFamily="49" charset="-122"/>
              </a:rPr>
              <a:t>往来台湾地区通行证</a:t>
            </a:r>
            <a:endParaRPr lang="en-US" altLang="zh-CN" sz="2800" dirty="0">
              <a:ea typeface="黑体" panose="02010609060101010101" pitchFamily="49"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341880" y="758190"/>
            <a:ext cx="511238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00372" y="298101"/>
            <a:ext cx="5184576"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第十六章  入出境知识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915704" y="1052736"/>
            <a:ext cx="7344816"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出入境手续办理程序</a:t>
            </a:r>
            <a:endParaRPr lang="zh-CN" altLang="en-US" sz="3600" b="1" dirty="0">
              <a:latin typeface="黑体" panose="02010609060101010101" pitchFamily="49" charset="-122"/>
              <a:ea typeface="黑体" panose="02010609060101010101" pitchFamily="49" charset="-122"/>
            </a:endParaRPr>
          </a:p>
        </p:txBody>
      </p:sp>
      <p:grpSp>
        <p:nvGrpSpPr>
          <p:cNvPr id="37" name="组合 36"/>
          <p:cNvGrpSpPr/>
          <p:nvPr/>
        </p:nvGrpSpPr>
        <p:grpSpPr>
          <a:xfrm>
            <a:off x="1954347" y="2303686"/>
            <a:ext cx="5275758" cy="567548"/>
            <a:chOff x="2195737" y="2344385"/>
            <a:chExt cx="5979049" cy="684075"/>
          </a:xfrm>
        </p:grpSpPr>
        <p:sp>
          <p:nvSpPr>
            <p:cNvPr id="41" name="椭圆 40"/>
            <p:cNvSpPr/>
            <p:nvPr/>
          </p:nvSpPr>
          <p:spPr>
            <a:xfrm>
              <a:off x="2195737" y="234438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39" name="TextBox 38"/>
            <p:cNvSpPr txBox="1"/>
            <p:nvPr/>
          </p:nvSpPr>
          <p:spPr>
            <a:xfrm>
              <a:off x="3235072" y="2384728"/>
              <a:ext cx="4939714" cy="630646"/>
            </a:xfrm>
            <a:prstGeom prst="rect">
              <a:avLst/>
            </a:prstGeom>
            <a:noFill/>
          </p:spPr>
          <p:txBody>
            <a:bodyPr wrap="square" rtlCol="0">
              <a:spAutoFit/>
            </a:bodyPr>
            <a:lstStyle/>
            <a:p>
              <a:r>
                <a:rPr lang="zh-CN" altLang="en-US" sz="2800" dirty="0">
                  <a:ea typeface="黑体" panose="02010609060101010101" pitchFamily="49" charset="-122"/>
                </a:rPr>
                <a:t>办理出入境手续</a:t>
              </a:r>
              <a:endParaRPr lang="en-US" altLang="zh-CN" sz="2800" dirty="0">
                <a:ea typeface="黑体" panose="02010609060101010101" pitchFamily="49" charset="-122"/>
              </a:endParaRPr>
            </a:p>
          </p:txBody>
        </p:sp>
      </p:grpSp>
      <p:grpSp>
        <p:nvGrpSpPr>
          <p:cNvPr id="60" name="组合 59"/>
          <p:cNvGrpSpPr/>
          <p:nvPr/>
        </p:nvGrpSpPr>
        <p:grpSpPr>
          <a:xfrm>
            <a:off x="1409603" y="3549737"/>
            <a:ext cx="6443694" cy="1752906"/>
            <a:chOff x="562119" y="2564904"/>
            <a:chExt cx="6443694" cy="1752906"/>
          </a:xfrm>
        </p:grpSpPr>
        <p:cxnSp>
          <p:nvCxnSpPr>
            <p:cNvPr id="61" name="直接连接符 60"/>
            <p:cNvCxnSpPr/>
            <p:nvPr/>
          </p:nvCxnSpPr>
          <p:spPr>
            <a:xfrm>
              <a:off x="684743" y="3501008"/>
              <a:ext cx="6321070" cy="0"/>
            </a:xfrm>
            <a:prstGeom prst="line">
              <a:avLst/>
            </a:prstGeom>
            <a:ln w="12700">
              <a:solidFill>
                <a:srgbClr val="FF33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62119" y="3845112"/>
              <a:ext cx="1696925" cy="461665"/>
            </a:xfrm>
            <a:prstGeom prst="rect">
              <a:avLst/>
            </a:prstGeom>
            <a:noFill/>
          </p:spPr>
          <p:txBody>
            <a:bodyPr wrap="square" rtlCol="0">
              <a:spAutoFit/>
            </a:bodyPr>
            <a:lstStyle/>
            <a:p>
              <a:pPr algn="ctr"/>
              <a:r>
                <a:rPr lang="zh-CN" altLang="en-US" sz="2400" b="1" dirty="0">
                  <a:ea typeface="黑体" panose="02010609060101010101" pitchFamily="49" charset="-122"/>
                </a:rPr>
                <a:t>海关检查</a:t>
              </a:r>
              <a:endParaRPr lang="en-US" altLang="zh-CN" sz="2400" b="1" dirty="0">
                <a:ea typeface="黑体" panose="02010609060101010101" pitchFamily="49" charset="-122"/>
              </a:endParaRPr>
            </a:p>
          </p:txBody>
        </p:sp>
        <p:grpSp>
          <p:nvGrpSpPr>
            <p:cNvPr id="63" name="组合 62"/>
            <p:cNvGrpSpPr/>
            <p:nvPr/>
          </p:nvGrpSpPr>
          <p:grpSpPr>
            <a:xfrm>
              <a:off x="1141503" y="2564904"/>
              <a:ext cx="5864310" cy="1752906"/>
              <a:chOff x="1141503" y="2564904"/>
              <a:chExt cx="5864310" cy="1752906"/>
            </a:xfrm>
          </p:grpSpPr>
          <p:grpSp>
            <p:nvGrpSpPr>
              <p:cNvPr id="64" name="组合 63"/>
              <p:cNvGrpSpPr/>
              <p:nvPr/>
            </p:nvGrpSpPr>
            <p:grpSpPr>
              <a:xfrm>
                <a:off x="1141503" y="2684208"/>
                <a:ext cx="592872" cy="888808"/>
                <a:chOff x="924304" y="2684208"/>
                <a:chExt cx="592872" cy="888808"/>
              </a:xfrm>
            </p:grpSpPr>
            <p:sp>
              <p:nvSpPr>
                <p:cNvPr id="85" name="泪滴形 84"/>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86" name="椭圆 85"/>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87" name="TextBox 86"/>
                <p:cNvSpPr txBox="1"/>
                <p:nvPr/>
              </p:nvSpPr>
              <p:spPr>
                <a:xfrm>
                  <a:off x="1013120" y="2777519"/>
                  <a:ext cx="504056" cy="369332"/>
                </a:xfrm>
                <a:prstGeom prst="rect">
                  <a:avLst/>
                </a:prstGeom>
                <a:noFill/>
              </p:spPr>
              <p:txBody>
                <a:bodyPr wrap="square" rtlCol="0">
                  <a:spAutoFit/>
                </a:bodyPr>
                <a:lstStyle/>
                <a:p>
                  <a:r>
                    <a:rPr lang="en-US" altLang="zh-CN" b="1" dirty="0">
                      <a:solidFill>
                        <a:schemeClr val="bg1"/>
                      </a:solidFill>
                      <a:latin typeface="黑体" panose="02010609060101010101" pitchFamily="49" charset="-122"/>
                      <a:ea typeface="黑体" panose="02010609060101010101" pitchFamily="49" charset="-122"/>
                    </a:rPr>
                    <a:t>01</a:t>
                  </a:r>
                  <a:endParaRPr lang="zh-CN" altLang="en-US" b="1" dirty="0">
                    <a:solidFill>
                      <a:schemeClr val="bg1"/>
                    </a:solidFill>
                    <a:latin typeface="黑体" panose="02010609060101010101" pitchFamily="49" charset="-122"/>
                    <a:ea typeface="黑体" panose="02010609060101010101" pitchFamily="49" charset="-122"/>
                  </a:endParaRPr>
                </a:p>
              </p:txBody>
            </p:sp>
          </p:grpSp>
          <p:grpSp>
            <p:nvGrpSpPr>
              <p:cNvPr id="65" name="组合 64"/>
              <p:cNvGrpSpPr/>
              <p:nvPr/>
            </p:nvGrpSpPr>
            <p:grpSpPr>
              <a:xfrm>
                <a:off x="2772975" y="3429000"/>
                <a:ext cx="581880" cy="888810"/>
                <a:chOff x="2339752" y="3429000"/>
                <a:chExt cx="581880" cy="888810"/>
              </a:xfrm>
            </p:grpSpPr>
            <p:sp>
              <p:nvSpPr>
                <p:cNvPr id="82" name="泪滴形 81"/>
                <p:cNvSpPr/>
                <p:nvPr/>
              </p:nvSpPr>
              <p:spPr>
                <a:xfrm rot="18881213">
                  <a:off x="2339752" y="3741746"/>
                  <a:ext cx="576064" cy="576064"/>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83" name="椭圆 82"/>
                <p:cNvSpPr/>
                <p:nvPr/>
              </p:nvSpPr>
              <p:spPr>
                <a:xfrm>
                  <a:off x="2555776"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84" name="TextBox 83"/>
                <p:cNvSpPr txBox="1"/>
                <p:nvPr/>
              </p:nvSpPr>
              <p:spPr>
                <a:xfrm>
                  <a:off x="2417576" y="3845112"/>
                  <a:ext cx="504056" cy="369332"/>
                </a:xfrm>
                <a:prstGeom prst="rect">
                  <a:avLst/>
                </a:prstGeom>
                <a:noFill/>
              </p:spPr>
              <p:txBody>
                <a:bodyPr wrap="square" rtlCol="0">
                  <a:spAutoFit/>
                </a:bodyPr>
                <a:lstStyle/>
                <a:p>
                  <a:r>
                    <a:rPr lang="en-US" altLang="zh-CN" b="1" dirty="0">
                      <a:solidFill>
                        <a:schemeClr val="bg1"/>
                      </a:solidFill>
                      <a:latin typeface="黑体" panose="02010609060101010101" pitchFamily="49" charset="-122"/>
                      <a:ea typeface="黑体" panose="02010609060101010101" pitchFamily="49" charset="-122"/>
                    </a:rPr>
                    <a:t>02</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66" name="TextBox 65"/>
              <p:cNvSpPr txBox="1"/>
              <p:nvPr/>
            </p:nvSpPr>
            <p:spPr>
              <a:xfrm>
                <a:off x="2148664" y="2564904"/>
                <a:ext cx="1696925" cy="461665"/>
              </a:xfrm>
              <a:prstGeom prst="rect">
                <a:avLst/>
              </a:prstGeom>
              <a:noFill/>
            </p:spPr>
            <p:txBody>
              <a:bodyPr wrap="square" rtlCol="0">
                <a:spAutoFit/>
              </a:bodyPr>
              <a:lstStyle/>
              <a:p>
                <a:pPr algn="ctr"/>
                <a:r>
                  <a:rPr lang="zh-CN" altLang="en-US" sz="2400" b="1" dirty="0">
                    <a:ea typeface="黑体" panose="02010609060101010101" pitchFamily="49" charset="-122"/>
                  </a:rPr>
                  <a:t>卫生检疫</a:t>
                </a:r>
                <a:endParaRPr lang="zh-CN" altLang="en-US" dirty="0">
                  <a:ea typeface="黑体" panose="02010609060101010101" pitchFamily="49" charset="-122"/>
                </a:endParaRPr>
              </a:p>
            </p:txBody>
          </p:sp>
          <p:grpSp>
            <p:nvGrpSpPr>
              <p:cNvPr id="67" name="组合 66"/>
              <p:cNvGrpSpPr/>
              <p:nvPr/>
            </p:nvGrpSpPr>
            <p:grpSpPr>
              <a:xfrm>
                <a:off x="4222160" y="2684208"/>
                <a:ext cx="592872" cy="888808"/>
                <a:chOff x="924304" y="2684208"/>
                <a:chExt cx="592872" cy="888808"/>
              </a:xfrm>
            </p:grpSpPr>
            <p:sp>
              <p:nvSpPr>
                <p:cNvPr id="79" name="泪滴形 78"/>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80" name="椭圆 79"/>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81" name="TextBox 80"/>
                <p:cNvSpPr txBox="1"/>
                <p:nvPr/>
              </p:nvSpPr>
              <p:spPr>
                <a:xfrm>
                  <a:off x="1013120" y="2777519"/>
                  <a:ext cx="504056" cy="369332"/>
                </a:xfrm>
                <a:prstGeom prst="rect">
                  <a:avLst/>
                </a:prstGeom>
                <a:noFill/>
              </p:spPr>
              <p:txBody>
                <a:bodyPr wrap="square" rtlCol="0">
                  <a:spAutoFit/>
                </a:bodyPr>
                <a:lstStyle/>
                <a:p>
                  <a:r>
                    <a:rPr lang="en-US" altLang="zh-CN" b="1" dirty="0">
                      <a:solidFill>
                        <a:schemeClr val="bg1"/>
                      </a:solidFill>
                      <a:latin typeface="黑体" panose="02010609060101010101" pitchFamily="49" charset="-122"/>
                      <a:ea typeface="黑体" panose="02010609060101010101" pitchFamily="49" charset="-122"/>
                    </a:rPr>
                    <a:t>03</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68" name="TextBox 67"/>
              <p:cNvSpPr txBox="1"/>
              <p:nvPr/>
            </p:nvSpPr>
            <p:spPr>
              <a:xfrm>
                <a:off x="3714541" y="3798945"/>
                <a:ext cx="1696925" cy="461665"/>
              </a:xfrm>
              <a:prstGeom prst="rect">
                <a:avLst/>
              </a:prstGeom>
              <a:noFill/>
            </p:spPr>
            <p:txBody>
              <a:bodyPr wrap="square" rtlCol="0">
                <a:spAutoFit/>
              </a:bodyPr>
              <a:lstStyle/>
              <a:p>
                <a:pPr algn="ctr"/>
                <a:r>
                  <a:rPr lang="zh-CN" altLang="en-US" sz="2400" b="1" dirty="0">
                    <a:ea typeface="黑体" panose="02010609060101010101" pitchFamily="49" charset="-122"/>
                  </a:rPr>
                  <a:t>边防检查</a:t>
                </a:r>
                <a:endParaRPr lang="zh-CN" altLang="en-US" dirty="0">
                  <a:ea typeface="黑体" panose="02010609060101010101" pitchFamily="49" charset="-122"/>
                </a:endParaRPr>
              </a:p>
            </p:txBody>
          </p:sp>
          <p:grpSp>
            <p:nvGrpSpPr>
              <p:cNvPr id="69" name="组合 68"/>
              <p:cNvGrpSpPr/>
              <p:nvPr/>
            </p:nvGrpSpPr>
            <p:grpSpPr>
              <a:xfrm>
                <a:off x="5869319" y="3429000"/>
                <a:ext cx="581880" cy="888810"/>
                <a:chOff x="2339752" y="3429000"/>
                <a:chExt cx="581880" cy="888810"/>
              </a:xfrm>
            </p:grpSpPr>
            <p:sp>
              <p:nvSpPr>
                <p:cNvPr id="76" name="泪滴形 75"/>
                <p:cNvSpPr/>
                <p:nvPr/>
              </p:nvSpPr>
              <p:spPr>
                <a:xfrm rot="18881213">
                  <a:off x="2339752" y="3741746"/>
                  <a:ext cx="576064" cy="576064"/>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77" name="椭圆 76"/>
                <p:cNvSpPr/>
                <p:nvPr/>
              </p:nvSpPr>
              <p:spPr>
                <a:xfrm>
                  <a:off x="2555776"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78" name="TextBox 77"/>
                <p:cNvSpPr txBox="1"/>
                <p:nvPr/>
              </p:nvSpPr>
              <p:spPr>
                <a:xfrm>
                  <a:off x="2417576" y="3845112"/>
                  <a:ext cx="504056" cy="369332"/>
                </a:xfrm>
                <a:prstGeom prst="rect">
                  <a:avLst/>
                </a:prstGeom>
                <a:noFill/>
              </p:spPr>
              <p:txBody>
                <a:bodyPr wrap="square" rtlCol="0">
                  <a:spAutoFit/>
                </a:bodyPr>
                <a:lstStyle/>
                <a:p>
                  <a:r>
                    <a:rPr lang="en-US" altLang="zh-CN" b="1" dirty="0">
                      <a:solidFill>
                        <a:schemeClr val="bg1"/>
                      </a:solidFill>
                      <a:latin typeface="黑体" panose="02010609060101010101" pitchFamily="49" charset="-122"/>
                      <a:ea typeface="黑体" panose="02010609060101010101" pitchFamily="49" charset="-122"/>
                    </a:rPr>
                    <a:t>04</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70" name="TextBox 69"/>
              <p:cNvSpPr txBox="1"/>
              <p:nvPr/>
            </p:nvSpPr>
            <p:spPr>
              <a:xfrm>
                <a:off x="5308888" y="2570642"/>
                <a:ext cx="1696925" cy="461665"/>
              </a:xfrm>
              <a:prstGeom prst="rect">
                <a:avLst/>
              </a:prstGeom>
              <a:noFill/>
            </p:spPr>
            <p:txBody>
              <a:bodyPr wrap="square" rtlCol="0">
                <a:spAutoFit/>
              </a:bodyPr>
              <a:lstStyle/>
              <a:p>
                <a:pPr algn="ctr"/>
                <a:r>
                  <a:rPr lang="zh-CN" altLang="en-US" sz="2400" b="1" dirty="0">
                    <a:ea typeface="黑体" panose="02010609060101010101" pitchFamily="49" charset="-122"/>
                  </a:rPr>
                  <a:t>安全检查</a:t>
                </a:r>
                <a:endParaRPr lang="zh-CN" altLang="en-US" dirty="0">
                  <a:ea typeface="黑体" panose="02010609060101010101" pitchFamily="49" charset="-122"/>
                </a:endParaRPr>
              </a:p>
            </p:txBody>
          </p:sp>
        </p:grpSp>
      </p:gr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414905" y="758190"/>
            <a:ext cx="475234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08627" y="333026"/>
            <a:ext cx="5184576"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第十六章  入出境知识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028774" y="1052736"/>
            <a:ext cx="7344816" cy="645160"/>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出入境手续办理程序</a:t>
            </a:r>
            <a:endParaRPr lang="zh-CN" altLang="en-US" sz="3600" b="1" dirty="0">
              <a:latin typeface="黑体" panose="02010609060101010101" pitchFamily="49" charset="-122"/>
              <a:ea typeface="黑体" panose="02010609060101010101" pitchFamily="49" charset="-122"/>
            </a:endParaRPr>
          </a:p>
        </p:txBody>
      </p:sp>
      <p:grpSp>
        <p:nvGrpSpPr>
          <p:cNvPr id="37" name="组合 36"/>
          <p:cNvGrpSpPr/>
          <p:nvPr/>
        </p:nvGrpSpPr>
        <p:grpSpPr>
          <a:xfrm>
            <a:off x="2153355" y="2455515"/>
            <a:ext cx="5275758" cy="2638959"/>
            <a:chOff x="2195737" y="2344385"/>
            <a:chExt cx="5979049" cy="3180785"/>
          </a:xfrm>
        </p:grpSpPr>
        <p:sp>
          <p:nvSpPr>
            <p:cNvPr id="41" name="椭圆 40"/>
            <p:cNvSpPr/>
            <p:nvPr/>
          </p:nvSpPr>
          <p:spPr>
            <a:xfrm>
              <a:off x="2195737" y="2344385"/>
              <a:ext cx="684075" cy="684076"/>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39" name="TextBox 38"/>
            <p:cNvSpPr txBox="1"/>
            <p:nvPr/>
          </p:nvSpPr>
          <p:spPr>
            <a:xfrm>
              <a:off x="3235072" y="2384728"/>
              <a:ext cx="4939714" cy="630646"/>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rPr>
                <a:t>不准出入境的规定</a:t>
              </a:r>
              <a:endParaRPr lang="zh-CN" altLang="en-US" sz="2800" dirty="0">
                <a:latin typeface="黑体" panose="02010609060101010101" pitchFamily="49" charset="-122"/>
                <a:ea typeface="黑体" panose="02010609060101010101" pitchFamily="49" charset="-122"/>
              </a:endParaRPr>
            </a:p>
          </p:txBody>
        </p:sp>
        <p:sp>
          <p:nvSpPr>
            <p:cNvPr id="40" name="TextBox 39"/>
            <p:cNvSpPr txBox="1"/>
            <p:nvPr/>
          </p:nvSpPr>
          <p:spPr>
            <a:xfrm>
              <a:off x="2711679" y="3410649"/>
              <a:ext cx="5359767" cy="211452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rPr>
                <a:t>外国人不准入境情形</a:t>
              </a:r>
              <a:endParaRPr lang="en-US" altLang="zh-CN" sz="2000" dirty="0">
                <a:latin typeface="黑体" panose="02010609060101010101" pitchFamily="49" charset="-122"/>
                <a:ea typeface="黑体" panose="02010609060101010101" pitchFamily="49" charset="-122"/>
              </a:endParaRPr>
            </a:p>
            <a:p>
              <a:pPr marL="342900" indent="-342900">
                <a:lnSpc>
                  <a:spcPct val="150000"/>
                </a:lnSpc>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rPr>
                <a:t>不准出境情形</a:t>
              </a:r>
              <a:endParaRPr lang="en-US" altLang="zh-CN" sz="2000" dirty="0">
                <a:latin typeface="黑体" panose="02010609060101010101" pitchFamily="49" charset="-122"/>
                <a:ea typeface="黑体" panose="02010609060101010101" pitchFamily="49" charset="-122"/>
              </a:endParaRPr>
            </a:p>
            <a:p>
              <a:pPr marL="285750" indent="339725">
                <a:lnSpc>
                  <a:spcPct val="150000"/>
                </a:lnSpc>
                <a:buFont typeface="Wingdings" panose="05000000000000000000" pitchFamily="2" charset="2"/>
                <a:buChar char="ü"/>
              </a:pPr>
              <a:r>
                <a:rPr lang="zh-CN" altLang="en-US" sz="1600" dirty="0">
                  <a:latin typeface="黑体" panose="02010609060101010101" pitchFamily="49" charset="-122"/>
                  <a:ea typeface="黑体" panose="02010609060101010101" pitchFamily="49" charset="-122"/>
                </a:rPr>
                <a:t>中国公民不准出境的情形</a:t>
              </a:r>
              <a:endParaRPr lang="en-US" altLang="zh-CN" sz="1600" dirty="0">
                <a:latin typeface="黑体" panose="02010609060101010101" pitchFamily="49" charset="-122"/>
                <a:ea typeface="黑体" panose="02010609060101010101" pitchFamily="49" charset="-122"/>
              </a:endParaRPr>
            </a:p>
            <a:p>
              <a:pPr marL="285750" indent="339725">
                <a:lnSpc>
                  <a:spcPct val="150000"/>
                </a:lnSpc>
                <a:buFont typeface="Wingdings" panose="05000000000000000000" pitchFamily="2" charset="2"/>
                <a:buChar char="ü"/>
              </a:pPr>
              <a:r>
                <a:rPr lang="zh-CN" altLang="en-US" sz="1600" dirty="0">
                  <a:latin typeface="黑体" panose="02010609060101010101" pitchFamily="49" charset="-122"/>
                  <a:ea typeface="黑体" panose="02010609060101010101" pitchFamily="49" charset="-122"/>
                </a:rPr>
                <a:t>外国人不准出境的情形</a:t>
              </a:r>
              <a:endParaRPr lang="en-US" altLang="zh-CN" sz="1600" dirty="0">
                <a:latin typeface="黑体" panose="02010609060101010101" pitchFamily="49" charset="-122"/>
                <a:ea typeface="黑体" panose="02010609060101010101" pitchFamily="49" charset="-122"/>
              </a:endParaRPr>
            </a:p>
          </p:txBody>
        </p:sp>
      </p:grpSp>
      <p:pic>
        <p:nvPicPr>
          <p:cNvPr id="12" name="Picture 2" descr="C:\Users\Administrator\Desktop\pd1TZ4pHXg.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88224" y="4299521"/>
            <a:ext cx="2555776" cy="25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343150" y="758190"/>
            <a:ext cx="475234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79722" y="298101"/>
            <a:ext cx="5184576"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第十六章  入出境知识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98276" y="1052735"/>
            <a:ext cx="9396536" cy="645160"/>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第三节 海关对入出境游客所携物品的规定</a:t>
            </a:r>
            <a:endParaRPr lang="zh-CN" altLang="en-US" sz="3600" b="1" dirty="0">
              <a:latin typeface="黑体" panose="02010609060101010101" pitchFamily="49" charset="-122"/>
              <a:ea typeface="黑体" panose="02010609060101010101" pitchFamily="49" charset="-122"/>
            </a:endParaRPr>
          </a:p>
        </p:txBody>
      </p:sp>
      <p:grpSp>
        <p:nvGrpSpPr>
          <p:cNvPr id="21" name="组合 20"/>
          <p:cNvGrpSpPr/>
          <p:nvPr/>
        </p:nvGrpSpPr>
        <p:grpSpPr>
          <a:xfrm>
            <a:off x="631295" y="2420888"/>
            <a:ext cx="7962624" cy="4466723"/>
            <a:chOff x="830660" y="2078246"/>
            <a:chExt cx="7309276" cy="4222344"/>
          </a:xfrm>
        </p:grpSpPr>
        <p:pic>
          <p:nvPicPr>
            <p:cNvPr id="22"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6546424" y="2078246"/>
              <a:ext cx="1512168" cy="1987167"/>
            </a:xfrm>
            <a:prstGeom prst="rect">
              <a:avLst/>
            </a:prstGeom>
            <a:noFill/>
            <a:extLst>
              <a:ext uri="{909E8E84-426E-40DD-AFC4-6F175D3DCCD1}">
                <a14:hiddenFill xmlns:a14="http://schemas.microsoft.com/office/drawing/2010/main">
                  <a:solidFill>
                    <a:srgbClr val="FFFFFF"/>
                  </a:solidFill>
                </a14:hiddenFill>
              </a:ext>
            </a:extLst>
          </p:spPr>
        </p:pic>
        <p:sp>
          <p:nvSpPr>
            <p:cNvPr id="24" name="椭圆 23"/>
            <p:cNvSpPr/>
            <p:nvPr/>
          </p:nvSpPr>
          <p:spPr>
            <a:xfrm>
              <a:off x="830660" y="210719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5" name="椭圆 24"/>
            <p:cNvSpPr/>
            <p:nvPr/>
          </p:nvSpPr>
          <p:spPr>
            <a:xfrm>
              <a:off x="7455861" y="4242501"/>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6" name="TextBox 25"/>
            <p:cNvSpPr txBox="1"/>
            <p:nvPr/>
          </p:nvSpPr>
          <p:spPr>
            <a:xfrm>
              <a:off x="1619672" y="2187626"/>
              <a:ext cx="3608937" cy="494594"/>
            </a:xfrm>
            <a:prstGeom prst="rect">
              <a:avLst/>
            </a:prstGeom>
            <a:noFill/>
          </p:spPr>
          <p:txBody>
            <a:bodyPr wrap="square" rtlCol="0">
              <a:spAutoFit/>
            </a:bodyPr>
            <a:lstStyle/>
            <a:p>
              <a:pPr lvl="0" algn="ctr"/>
              <a:r>
                <a:rPr lang="zh-CN" altLang="en-US" sz="2800" dirty="0">
                  <a:ea typeface="黑体" panose="02010609060101010101" pitchFamily="49" charset="-122"/>
                </a:rPr>
                <a:t>部分限制进出境物品</a:t>
              </a:r>
              <a:endParaRPr lang="en-US" altLang="zh-CN" sz="2800" dirty="0">
                <a:ea typeface="黑体" panose="02010609060101010101" pitchFamily="49" charset="-122"/>
              </a:endParaRPr>
            </a:p>
          </p:txBody>
        </p:sp>
        <p:sp>
          <p:nvSpPr>
            <p:cNvPr id="27" name="TextBox 26"/>
            <p:cNvSpPr txBox="1"/>
            <p:nvPr/>
          </p:nvSpPr>
          <p:spPr>
            <a:xfrm>
              <a:off x="4499992" y="4322928"/>
              <a:ext cx="2808312" cy="494594"/>
            </a:xfrm>
            <a:prstGeom prst="rect">
              <a:avLst/>
            </a:prstGeom>
            <a:noFill/>
          </p:spPr>
          <p:txBody>
            <a:bodyPr wrap="square" rtlCol="0">
              <a:spAutoFit/>
            </a:bodyPr>
            <a:lstStyle/>
            <a:p>
              <a:pPr lvl="0" algn="r"/>
              <a:r>
                <a:rPr lang="zh-CN" altLang="en-US" sz="2800" dirty="0">
                  <a:ea typeface="黑体" panose="02010609060101010101" pitchFamily="49" charset="-122"/>
                </a:rPr>
                <a:t>禁止入出境物品</a:t>
              </a:r>
              <a:endParaRPr lang="zh-CN" altLang="en-US" sz="2800" dirty="0">
                <a:ea typeface="黑体" panose="02010609060101010101" pitchFamily="49" charset="-122"/>
              </a:endParaRPr>
            </a:p>
          </p:txBody>
        </p:sp>
        <p:sp>
          <p:nvSpPr>
            <p:cNvPr id="28" name="TextBox 27"/>
            <p:cNvSpPr txBox="1"/>
            <p:nvPr/>
          </p:nvSpPr>
          <p:spPr>
            <a:xfrm>
              <a:off x="1619672" y="2679230"/>
              <a:ext cx="4018144" cy="3621360"/>
            </a:xfrm>
            <a:prstGeom prst="rect">
              <a:avLst/>
            </a:prstGeom>
            <a:noFill/>
          </p:spPr>
          <p:txBody>
            <a:bodyPr wrap="square" numCol="2"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烟酒</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旅行自用物品</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金、银及其制品</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外汇</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人民币</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文物、字画</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中药材、中成药</a:t>
              </a:r>
              <a:endParaRPr lang="en-US" altLang="zh-CN" dirty="0">
                <a:ea typeface="黑体" panose="02010609060101010101" pitchFamily="49" charset="-122"/>
              </a:endParaRPr>
            </a:p>
            <a:p>
              <a:pPr lvl="0">
                <a:lnSpc>
                  <a:spcPct val="150000"/>
                </a:lnSpc>
              </a:pPr>
              <a:endParaRPr lang="zh-CN" altLang="en-US" dirty="0">
                <a:ea typeface="黑体" panose="02010609060101010101" pitchFamily="49" charset="-122"/>
              </a:endParaRPr>
            </a:p>
            <a:p>
              <a:pPr>
                <a:lnSpc>
                  <a:spcPct val="150000"/>
                </a:lnSpc>
              </a:pPr>
              <a:endParaRPr lang="zh-CN" altLang="en-US" dirty="0">
                <a:ea typeface="黑体" panose="02010609060101010101" pitchFamily="49" charset="-122"/>
              </a:endParaRPr>
            </a:p>
          </p:txBody>
        </p:sp>
        <p:sp>
          <p:nvSpPr>
            <p:cNvPr id="29" name="TextBox 28"/>
            <p:cNvSpPr txBox="1"/>
            <p:nvPr/>
          </p:nvSpPr>
          <p:spPr>
            <a:xfrm>
              <a:off x="5228609" y="4872719"/>
              <a:ext cx="2880320" cy="8728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禁止入境物品</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禁止出境物品</a:t>
              </a:r>
              <a:endParaRPr lang="en-US" altLang="zh-CN" dirty="0">
                <a:ea typeface="黑体" panose="02010609060101010101" pitchFamily="49"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687019" y="2492896"/>
            <a:ext cx="1436914" cy="107687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2749292" y="3873042"/>
            <a:ext cx="3312368" cy="923330"/>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导游</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337421" y="2132856"/>
            <a:ext cx="1882651" cy="143691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17</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1172757" y="4042008"/>
            <a:ext cx="6480720" cy="923330"/>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交通知识</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559050" y="829945"/>
            <a:ext cx="453644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80812" y="362871"/>
            <a:ext cx="3240360"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第十七章  交通知识</a:t>
            </a:r>
            <a:endParaRPr lang="zh-CN" altLang="en-US" sz="2400" b="1" dirty="0">
              <a:solidFill>
                <a:srgbClr val="EE5B00"/>
              </a:solidFill>
              <a:ea typeface="黑体" panose="02010609060101010101" pitchFamily="49" charset="-122"/>
            </a:endParaRPr>
          </a:p>
        </p:txBody>
      </p:sp>
      <p:grpSp>
        <p:nvGrpSpPr>
          <p:cNvPr id="10" name="组合 9"/>
          <p:cNvGrpSpPr/>
          <p:nvPr/>
        </p:nvGrpSpPr>
        <p:grpSpPr>
          <a:xfrm>
            <a:off x="3455876" y="2196856"/>
            <a:ext cx="2232248" cy="1417513"/>
            <a:chOff x="1259632" y="1435423"/>
            <a:chExt cx="2232248" cy="1417513"/>
          </a:xfrm>
        </p:grpSpPr>
        <p:sp>
          <p:nvSpPr>
            <p:cNvPr id="7" name="矩形 6"/>
            <p:cNvSpPr/>
            <p:nvPr/>
          </p:nvSpPr>
          <p:spPr>
            <a:xfrm>
              <a:off x="1259632" y="2348880"/>
              <a:ext cx="2088232" cy="504056"/>
            </a:xfrm>
            <a:prstGeom prst="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黑体" panose="02010609060101010101" pitchFamily="49" charset="-122"/>
              </a:endParaRPr>
            </a:p>
          </p:txBody>
        </p:sp>
        <p:sp>
          <p:nvSpPr>
            <p:cNvPr id="6" name="矩形 5"/>
            <p:cNvSpPr/>
            <p:nvPr/>
          </p:nvSpPr>
          <p:spPr>
            <a:xfrm>
              <a:off x="1403648" y="2204864"/>
              <a:ext cx="2088232" cy="5040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机票</a:t>
              </a:r>
              <a:endParaRPr lang="zh-CN" altLang="en-US" sz="2000" b="1" dirty="0">
                <a:ea typeface="黑体" panose="02010609060101010101" pitchFamily="49" charset="-122"/>
              </a:endParaRPr>
            </a:p>
          </p:txBody>
        </p:sp>
        <p:sp>
          <p:nvSpPr>
            <p:cNvPr id="8" name="TextBox 7"/>
            <p:cNvSpPr txBox="1"/>
            <p:nvPr/>
          </p:nvSpPr>
          <p:spPr>
            <a:xfrm>
              <a:off x="2141730" y="1435423"/>
              <a:ext cx="612068" cy="76944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2</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
        <p:nvSpPr>
          <p:cNvPr id="9" name="TextBox 8"/>
          <p:cNvSpPr txBox="1"/>
          <p:nvPr/>
        </p:nvSpPr>
        <p:spPr>
          <a:xfrm>
            <a:off x="857164" y="3815535"/>
            <a:ext cx="2088232" cy="21698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solidFill>
                  <a:srgbClr val="EE5B00"/>
                </a:solidFill>
                <a:ea typeface="黑体" panose="02010609060101010101" pitchFamily="49" charset="-122"/>
              </a:rPr>
              <a:t>飞行形式</a:t>
            </a:r>
            <a:endParaRPr lang="en-US" altLang="zh-CN" dirty="0">
              <a:solidFill>
                <a:srgbClr val="EE5B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EE5B00"/>
                </a:solidFill>
                <a:ea typeface="黑体" panose="02010609060101010101" pitchFamily="49" charset="-122"/>
              </a:rPr>
              <a:t>航班号</a:t>
            </a:r>
            <a:endParaRPr lang="en-US" altLang="zh-CN" dirty="0">
              <a:solidFill>
                <a:srgbClr val="EE5B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EE5B00"/>
                </a:solidFill>
                <a:ea typeface="黑体" panose="02010609060101010101" pitchFamily="49" charset="-122"/>
              </a:rPr>
              <a:t>代码共享</a:t>
            </a:r>
            <a:endParaRPr lang="en-US" altLang="zh-CN" dirty="0">
              <a:solidFill>
                <a:srgbClr val="EE5B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EE5B00"/>
                </a:solidFill>
                <a:ea typeface="黑体" panose="02010609060101010101" pitchFamily="49" charset="-122"/>
              </a:rPr>
              <a:t>机舱等级</a:t>
            </a:r>
            <a:endParaRPr lang="en-US" altLang="zh-CN" dirty="0">
              <a:solidFill>
                <a:srgbClr val="EE5B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EE5B00"/>
                </a:solidFill>
                <a:ea typeface="黑体" panose="02010609060101010101" pitchFamily="49" charset="-122"/>
              </a:rPr>
              <a:t>国际航空联盟</a:t>
            </a:r>
            <a:endParaRPr lang="en-US" altLang="zh-CN" dirty="0">
              <a:solidFill>
                <a:srgbClr val="EE5B00"/>
              </a:solidFill>
              <a:ea typeface="黑体" panose="02010609060101010101" pitchFamily="49" charset="-122"/>
            </a:endParaRPr>
          </a:p>
        </p:txBody>
      </p:sp>
      <p:grpSp>
        <p:nvGrpSpPr>
          <p:cNvPr id="11" name="组合 10"/>
          <p:cNvGrpSpPr/>
          <p:nvPr/>
        </p:nvGrpSpPr>
        <p:grpSpPr>
          <a:xfrm>
            <a:off x="719572" y="2180140"/>
            <a:ext cx="2232248" cy="1417513"/>
            <a:chOff x="1259632" y="1435423"/>
            <a:chExt cx="2232248" cy="1417513"/>
          </a:xfrm>
        </p:grpSpPr>
        <p:sp>
          <p:nvSpPr>
            <p:cNvPr id="12" name="矩形 11"/>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3" name="矩形 12"/>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航班</a:t>
              </a:r>
              <a:endParaRPr lang="en-US" altLang="zh-CN" sz="2000" b="1" dirty="0">
                <a:ea typeface="黑体" panose="02010609060101010101" pitchFamily="49" charset="-122"/>
              </a:endParaRPr>
            </a:p>
          </p:txBody>
        </p:sp>
        <p:sp>
          <p:nvSpPr>
            <p:cNvPr id="14" name="TextBox 13"/>
            <p:cNvSpPr txBox="1"/>
            <p:nvPr/>
          </p:nvSpPr>
          <p:spPr>
            <a:xfrm>
              <a:off x="2141730" y="1435423"/>
              <a:ext cx="612068" cy="76944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1</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
        <p:nvSpPr>
          <p:cNvPr id="15" name="TextBox 14"/>
          <p:cNvSpPr txBox="1"/>
          <p:nvPr/>
        </p:nvSpPr>
        <p:spPr>
          <a:xfrm>
            <a:off x="3527884" y="3877074"/>
            <a:ext cx="2088232" cy="13388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solidFill>
                  <a:srgbClr val="21C5FF"/>
                </a:solidFill>
                <a:ea typeface="黑体" panose="02010609060101010101" pitchFamily="49" charset="-122"/>
              </a:rPr>
              <a:t>电子机票</a:t>
            </a:r>
            <a:endParaRPr lang="en-US" altLang="zh-CN" dirty="0">
              <a:solidFill>
                <a:srgbClr val="21C5FF"/>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21C5FF"/>
                </a:solidFill>
                <a:ea typeface="黑体" panose="02010609060101010101" pitchFamily="49" charset="-122"/>
              </a:rPr>
              <a:t>机票分类</a:t>
            </a:r>
            <a:endParaRPr lang="en-US" altLang="zh-CN" dirty="0">
              <a:solidFill>
                <a:srgbClr val="21C5FF"/>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21C5FF"/>
                </a:solidFill>
                <a:ea typeface="黑体" panose="02010609060101010101" pitchFamily="49" charset="-122"/>
              </a:rPr>
              <a:t>退票</a:t>
            </a:r>
            <a:endParaRPr lang="en-US" altLang="zh-CN" dirty="0">
              <a:solidFill>
                <a:srgbClr val="21C5FF"/>
              </a:solidFill>
              <a:ea typeface="黑体" panose="02010609060101010101" pitchFamily="49" charset="-122"/>
            </a:endParaRPr>
          </a:p>
        </p:txBody>
      </p:sp>
      <p:sp>
        <p:nvSpPr>
          <p:cNvPr id="16" name="TextBox 15"/>
          <p:cNvSpPr txBox="1"/>
          <p:nvPr/>
        </p:nvSpPr>
        <p:spPr>
          <a:xfrm>
            <a:off x="5868144" y="4023284"/>
            <a:ext cx="2592288" cy="212237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solidFill>
                  <a:srgbClr val="FFC000"/>
                </a:solidFill>
                <a:ea typeface="黑体" panose="02010609060101010101" pitchFamily="49" charset="-122"/>
              </a:rPr>
              <a:t>国内航班乘机流程</a:t>
            </a:r>
            <a:endParaRPr lang="en-US" altLang="zh-CN" dirty="0">
              <a:solidFill>
                <a:srgbClr val="FFC0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FFC000"/>
                </a:solidFill>
                <a:ea typeface="黑体" panose="02010609060101010101" pitchFamily="49" charset="-122"/>
              </a:rPr>
              <a:t>行李</a:t>
            </a:r>
            <a:endParaRPr lang="en-US" altLang="zh-CN" dirty="0">
              <a:solidFill>
                <a:srgbClr val="FFC0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FFC000"/>
                </a:solidFill>
                <a:ea typeface="黑体" panose="02010609060101010101" pitchFamily="49" charset="-122"/>
              </a:rPr>
              <a:t>机票遗失与误机</a:t>
            </a:r>
            <a:endParaRPr lang="en-US" altLang="zh-CN" dirty="0">
              <a:solidFill>
                <a:srgbClr val="FFC0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FFC000"/>
                </a:solidFill>
                <a:ea typeface="黑体" panose="02010609060101010101" pitchFamily="49" charset="-122"/>
              </a:rPr>
              <a:t>旅客保险与伤害赔偿</a:t>
            </a:r>
            <a:endParaRPr lang="en-US" altLang="zh-CN" dirty="0">
              <a:solidFill>
                <a:srgbClr val="FFC0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FFC000"/>
                </a:solidFill>
                <a:ea typeface="黑体" panose="02010609060101010101" pitchFamily="49" charset="-122"/>
              </a:rPr>
              <a:t>注意事项</a:t>
            </a:r>
            <a:endParaRPr lang="en-US" altLang="zh-CN" dirty="0">
              <a:solidFill>
                <a:srgbClr val="FFC000"/>
              </a:solidFill>
              <a:ea typeface="黑体" panose="02010609060101010101" pitchFamily="49" charset="-122"/>
            </a:endParaRPr>
          </a:p>
        </p:txBody>
      </p:sp>
      <p:grpSp>
        <p:nvGrpSpPr>
          <p:cNvPr id="17" name="组合 16"/>
          <p:cNvGrpSpPr/>
          <p:nvPr/>
        </p:nvGrpSpPr>
        <p:grpSpPr>
          <a:xfrm>
            <a:off x="6012160" y="2124847"/>
            <a:ext cx="2232248" cy="1417513"/>
            <a:chOff x="1259632" y="1435423"/>
            <a:chExt cx="2232248" cy="1417513"/>
          </a:xfrm>
        </p:grpSpPr>
        <p:sp>
          <p:nvSpPr>
            <p:cNvPr id="18" name="矩形 17"/>
            <p:cNvSpPr/>
            <p:nvPr/>
          </p:nvSpPr>
          <p:spPr>
            <a:xfrm>
              <a:off x="1259632" y="2348880"/>
              <a:ext cx="2088232" cy="50405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9" name="矩形 18"/>
            <p:cNvSpPr/>
            <p:nvPr/>
          </p:nvSpPr>
          <p:spPr>
            <a:xfrm>
              <a:off x="1403648" y="2204864"/>
              <a:ext cx="2088232"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乘机</a:t>
              </a:r>
              <a:endParaRPr lang="zh-CN" altLang="en-US" sz="2000" b="1" dirty="0">
                <a:ea typeface="黑体" panose="02010609060101010101" pitchFamily="49" charset="-122"/>
              </a:endParaRPr>
            </a:p>
          </p:txBody>
        </p:sp>
        <p:sp>
          <p:nvSpPr>
            <p:cNvPr id="20" name="TextBox 19"/>
            <p:cNvSpPr txBox="1"/>
            <p:nvPr/>
          </p:nvSpPr>
          <p:spPr>
            <a:xfrm>
              <a:off x="2141730" y="1435423"/>
              <a:ext cx="612068" cy="76944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3</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
        <p:nvSpPr>
          <p:cNvPr id="21" name="TextBox 20"/>
          <p:cNvSpPr txBox="1"/>
          <p:nvPr/>
        </p:nvSpPr>
        <p:spPr>
          <a:xfrm>
            <a:off x="1028774" y="1052736"/>
            <a:ext cx="7344816"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航空客运知识</a:t>
            </a:r>
            <a:endParaRPr lang="zh-CN" altLang="en-US" sz="3600" b="1" dirty="0">
              <a:latin typeface="黑体" panose="02010609060101010101" pitchFamily="49" charset="-122"/>
              <a:ea typeface="黑体" panose="02010609060101010101" pitchFamily="49" charset="-122"/>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415540" y="758190"/>
            <a:ext cx="467995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80812" y="255556"/>
            <a:ext cx="3240360"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第十七章  交通知识</a:t>
            </a:r>
            <a:endParaRPr lang="zh-CN" altLang="en-US" sz="2400" b="1" dirty="0">
              <a:solidFill>
                <a:srgbClr val="EE5B00"/>
              </a:solidFill>
              <a:ea typeface="黑体" panose="02010609060101010101" pitchFamily="49" charset="-122"/>
            </a:endParaRPr>
          </a:p>
        </p:txBody>
      </p:sp>
      <p:grpSp>
        <p:nvGrpSpPr>
          <p:cNvPr id="10" name="组合 9"/>
          <p:cNvGrpSpPr/>
          <p:nvPr/>
        </p:nvGrpSpPr>
        <p:grpSpPr>
          <a:xfrm>
            <a:off x="3483496" y="1925216"/>
            <a:ext cx="2232248" cy="1417513"/>
            <a:chOff x="1259632" y="1435423"/>
            <a:chExt cx="2232248" cy="1417513"/>
          </a:xfrm>
        </p:grpSpPr>
        <p:sp>
          <p:nvSpPr>
            <p:cNvPr id="7" name="矩形 6"/>
            <p:cNvSpPr/>
            <p:nvPr/>
          </p:nvSpPr>
          <p:spPr>
            <a:xfrm>
              <a:off x="1259632" y="2348880"/>
              <a:ext cx="2088232" cy="5040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6" name="矩形 5"/>
            <p:cNvSpPr/>
            <p:nvPr/>
          </p:nvSpPr>
          <p:spPr>
            <a:xfrm>
              <a:off x="1403648" y="2204864"/>
              <a:ext cx="2088232" cy="504056"/>
            </a:xfrm>
            <a:prstGeom prst="rect">
              <a:avLst/>
            </a:prstGeom>
            <a:solidFill>
              <a:srgbClr val="21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车票</a:t>
              </a:r>
              <a:endParaRPr lang="zh-CN" altLang="en-US" sz="2000" b="1" dirty="0">
                <a:ea typeface="黑体" panose="02010609060101010101" pitchFamily="49" charset="-122"/>
              </a:endParaRPr>
            </a:p>
          </p:txBody>
        </p:sp>
        <p:sp>
          <p:nvSpPr>
            <p:cNvPr id="8" name="TextBox 7"/>
            <p:cNvSpPr txBox="1"/>
            <p:nvPr/>
          </p:nvSpPr>
          <p:spPr>
            <a:xfrm>
              <a:off x="2141730" y="1435423"/>
              <a:ext cx="612068" cy="76944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2</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grpSp>
        <p:nvGrpSpPr>
          <p:cNvPr id="11" name="组合 10"/>
          <p:cNvGrpSpPr/>
          <p:nvPr/>
        </p:nvGrpSpPr>
        <p:grpSpPr>
          <a:xfrm>
            <a:off x="399456" y="1961220"/>
            <a:ext cx="2233522" cy="1417513"/>
            <a:chOff x="1259632" y="1435423"/>
            <a:chExt cx="2233522" cy="1417513"/>
          </a:xfrm>
        </p:grpSpPr>
        <p:sp>
          <p:nvSpPr>
            <p:cNvPr id="12" name="矩形 11"/>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3" name="矩形 12"/>
            <p:cNvSpPr/>
            <p:nvPr/>
          </p:nvSpPr>
          <p:spPr>
            <a:xfrm>
              <a:off x="1404922" y="2176873"/>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列车种类</a:t>
              </a:r>
              <a:endParaRPr lang="en-US" altLang="zh-CN" sz="2000" b="1" dirty="0">
                <a:ea typeface="黑体" panose="02010609060101010101" pitchFamily="49" charset="-122"/>
              </a:endParaRPr>
            </a:p>
          </p:txBody>
        </p:sp>
        <p:sp>
          <p:nvSpPr>
            <p:cNvPr id="14" name="TextBox 13"/>
            <p:cNvSpPr txBox="1"/>
            <p:nvPr/>
          </p:nvSpPr>
          <p:spPr>
            <a:xfrm>
              <a:off x="2141730" y="1435423"/>
              <a:ext cx="612068" cy="76944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1</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
        <p:nvSpPr>
          <p:cNvPr id="15" name="TextBox 14"/>
          <p:cNvSpPr txBox="1"/>
          <p:nvPr/>
        </p:nvSpPr>
        <p:spPr>
          <a:xfrm>
            <a:off x="3627512" y="3633994"/>
            <a:ext cx="2088232"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solidFill>
                  <a:srgbClr val="21C5FF"/>
                </a:solidFill>
                <a:ea typeface="黑体" panose="02010609060101010101" pitchFamily="49" charset="-122"/>
              </a:rPr>
              <a:t>车票种类</a:t>
            </a:r>
            <a:endParaRPr lang="en-US" altLang="zh-CN" dirty="0">
              <a:solidFill>
                <a:srgbClr val="21C5FF"/>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21C5FF"/>
                </a:solidFill>
                <a:ea typeface="黑体" panose="02010609060101010101" pitchFamily="49" charset="-122"/>
              </a:rPr>
              <a:t>儿童票</a:t>
            </a:r>
            <a:endParaRPr lang="en-US" altLang="zh-CN" dirty="0">
              <a:solidFill>
                <a:srgbClr val="21C5FF"/>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21C5FF"/>
                </a:solidFill>
                <a:ea typeface="黑体" panose="02010609060101010101" pitchFamily="49" charset="-122"/>
              </a:rPr>
              <a:t>购票</a:t>
            </a:r>
            <a:endParaRPr lang="en-US" altLang="zh-CN" dirty="0">
              <a:solidFill>
                <a:srgbClr val="21C5FF"/>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21C5FF"/>
                </a:solidFill>
                <a:ea typeface="黑体" panose="02010609060101010101" pitchFamily="49" charset="-122"/>
              </a:rPr>
              <a:t>退票</a:t>
            </a:r>
            <a:endParaRPr lang="en-US" altLang="zh-CN" dirty="0">
              <a:solidFill>
                <a:srgbClr val="21C5FF"/>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21C5FF"/>
                </a:solidFill>
                <a:ea typeface="黑体" panose="02010609060101010101" pitchFamily="49" charset="-122"/>
              </a:rPr>
              <a:t>车票遗失</a:t>
            </a:r>
            <a:endParaRPr lang="en-US" altLang="zh-CN" dirty="0">
              <a:solidFill>
                <a:srgbClr val="21C5FF"/>
              </a:solidFill>
              <a:ea typeface="黑体" panose="02010609060101010101" pitchFamily="49" charset="-122"/>
            </a:endParaRPr>
          </a:p>
          <a:p>
            <a:pPr marL="285750" indent="-285750">
              <a:lnSpc>
                <a:spcPct val="150000"/>
              </a:lnSpc>
              <a:buFont typeface="Arial" panose="020B0604020202020204" pitchFamily="34" charset="0"/>
              <a:buChar char="•"/>
            </a:pPr>
            <a:endParaRPr lang="en-US" altLang="zh-CN" dirty="0">
              <a:solidFill>
                <a:srgbClr val="21C5FF"/>
              </a:solidFill>
              <a:ea typeface="黑体" panose="02010609060101010101" pitchFamily="49" charset="-122"/>
            </a:endParaRPr>
          </a:p>
        </p:txBody>
      </p:sp>
      <p:sp>
        <p:nvSpPr>
          <p:cNvPr id="16" name="TextBox 15"/>
          <p:cNvSpPr txBox="1"/>
          <p:nvPr/>
        </p:nvSpPr>
        <p:spPr>
          <a:xfrm>
            <a:off x="6228184" y="3680106"/>
            <a:ext cx="2592288" cy="25423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solidFill>
                  <a:srgbClr val="FFC000"/>
                </a:solidFill>
                <a:ea typeface="黑体" panose="02010609060101010101" pitchFamily="49" charset="-122"/>
              </a:rPr>
              <a:t>持有效身份证件乘车</a:t>
            </a:r>
            <a:endParaRPr lang="en-US" altLang="zh-CN" dirty="0">
              <a:solidFill>
                <a:srgbClr val="FFC0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FFC000"/>
                </a:solidFill>
                <a:ea typeface="黑体" panose="02010609060101010101" pitchFamily="49" charset="-122"/>
              </a:rPr>
              <a:t>免费携带行李的重量及尺寸</a:t>
            </a:r>
            <a:endParaRPr lang="en-US" altLang="zh-CN" dirty="0">
              <a:solidFill>
                <a:srgbClr val="FFC0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FFC000"/>
                </a:solidFill>
                <a:ea typeface="黑体" panose="02010609060101010101" pitchFamily="49" charset="-122"/>
              </a:rPr>
              <a:t>不准携带的物品</a:t>
            </a:r>
            <a:endParaRPr lang="en-US" altLang="zh-CN" dirty="0">
              <a:solidFill>
                <a:srgbClr val="FFC0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FFC000"/>
                </a:solidFill>
                <a:ea typeface="黑体" panose="02010609060101010101" pitchFamily="49" charset="-122"/>
              </a:rPr>
              <a:t>乘火车赴香港的要求</a:t>
            </a:r>
            <a:endParaRPr lang="en-US" altLang="zh-CN" dirty="0">
              <a:solidFill>
                <a:srgbClr val="FFC0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FFC000"/>
                </a:solidFill>
                <a:ea typeface="黑体" panose="02010609060101010101" pitchFamily="49" charset="-122"/>
              </a:rPr>
              <a:t>乘火车赴西藏的要求</a:t>
            </a:r>
            <a:endParaRPr lang="en-US" altLang="zh-CN" dirty="0">
              <a:solidFill>
                <a:srgbClr val="FFC000"/>
              </a:solidFill>
              <a:ea typeface="黑体" panose="02010609060101010101" pitchFamily="49" charset="-122"/>
            </a:endParaRPr>
          </a:p>
        </p:txBody>
      </p:sp>
      <p:grpSp>
        <p:nvGrpSpPr>
          <p:cNvPr id="17" name="组合 16"/>
          <p:cNvGrpSpPr/>
          <p:nvPr/>
        </p:nvGrpSpPr>
        <p:grpSpPr>
          <a:xfrm>
            <a:off x="6300192" y="1919517"/>
            <a:ext cx="2232248" cy="1417513"/>
            <a:chOff x="1259632" y="1435423"/>
            <a:chExt cx="2232248" cy="1417513"/>
          </a:xfrm>
        </p:grpSpPr>
        <p:sp>
          <p:nvSpPr>
            <p:cNvPr id="18" name="矩形 17"/>
            <p:cNvSpPr/>
            <p:nvPr/>
          </p:nvSpPr>
          <p:spPr>
            <a:xfrm>
              <a:off x="1259632" y="2348880"/>
              <a:ext cx="2088232" cy="50405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9" name="矩形 18"/>
            <p:cNvSpPr/>
            <p:nvPr/>
          </p:nvSpPr>
          <p:spPr>
            <a:xfrm>
              <a:off x="1403648" y="2204864"/>
              <a:ext cx="2088232"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乘车</a:t>
              </a:r>
              <a:endParaRPr lang="zh-CN" altLang="en-US" sz="2000" b="1" dirty="0">
                <a:ea typeface="黑体" panose="02010609060101010101" pitchFamily="49" charset="-122"/>
              </a:endParaRPr>
            </a:p>
          </p:txBody>
        </p:sp>
        <p:sp>
          <p:nvSpPr>
            <p:cNvPr id="20" name="TextBox 19"/>
            <p:cNvSpPr txBox="1"/>
            <p:nvPr/>
          </p:nvSpPr>
          <p:spPr>
            <a:xfrm>
              <a:off x="2141730" y="1435423"/>
              <a:ext cx="612068" cy="76944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3</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
        <p:nvSpPr>
          <p:cNvPr id="21" name="TextBox 20"/>
          <p:cNvSpPr txBox="1"/>
          <p:nvPr/>
        </p:nvSpPr>
        <p:spPr>
          <a:xfrm>
            <a:off x="1028774" y="1052736"/>
            <a:ext cx="7344816"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铁路客运知识</a:t>
            </a:r>
            <a:endParaRPr lang="zh-CN" altLang="en-US" sz="3600" b="1" dirty="0">
              <a:latin typeface="黑体" panose="02010609060101010101" pitchFamily="49" charset="-122"/>
              <a:ea typeface="黑体" panose="02010609060101010101" pitchFamily="49" charset="-122"/>
            </a:endParaRPr>
          </a:p>
        </p:txBody>
      </p:sp>
      <p:sp>
        <p:nvSpPr>
          <p:cNvPr id="22" name="TextBox 21"/>
          <p:cNvSpPr txBox="1"/>
          <p:nvPr/>
        </p:nvSpPr>
        <p:spPr>
          <a:xfrm>
            <a:off x="395536" y="3531023"/>
            <a:ext cx="3231976"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solidFill>
                  <a:srgbClr val="FF6600"/>
                </a:solidFill>
                <a:ea typeface="黑体" panose="02010609060101010101" pitchFamily="49" charset="-122"/>
              </a:rPr>
              <a:t>“</a:t>
            </a:r>
            <a:r>
              <a:rPr lang="en-US" altLang="zh-CN" dirty="0">
                <a:solidFill>
                  <a:srgbClr val="FF6600"/>
                </a:solidFill>
                <a:ea typeface="黑体" panose="02010609060101010101" pitchFamily="49" charset="-122"/>
              </a:rPr>
              <a:t>G” —— </a:t>
            </a:r>
            <a:r>
              <a:rPr lang="zh-CN" altLang="en-US" dirty="0">
                <a:solidFill>
                  <a:srgbClr val="FF6600"/>
                </a:solidFill>
                <a:ea typeface="黑体" panose="02010609060101010101" pitchFamily="49" charset="-122"/>
              </a:rPr>
              <a:t>高铁列车</a:t>
            </a:r>
            <a:endParaRPr lang="zh-CN" altLang="en-US" dirty="0">
              <a:solidFill>
                <a:srgbClr val="FF66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EE5B00"/>
                </a:solidFill>
                <a:ea typeface="黑体" panose="02010609060101010101" pitchFamily="49" charset="-122"/>
              </a:rPr>
              <a:t>“</a:t>
            </a:r>
            <a:r>
              <a:rPr lang="en-US" altLang="zh-CN" dirty="0">
                <a:solidFill>
                  <a:srgbClr val="EE5B00"/>
                </a:solidFill>
                <a:ea typeface="黑体" panose="02010609060101010101" pitchFamily="49" charset="-122"/>
              </a:rPr>
              <a:t>C” ——</a:t>
            </a:r>
            <a:r>
              <a:rPr lang="zh-CN" altLang="en-US" dirty="0">
                <a:solidFill>
                  <a:srgbClr val="EE5B00"/>
                </a:solidFill>
                <a:ea typeface="黑体" panose="02010609060101010101" pitchFamily="49" charset="-122"/>
              </a:rPr>
              <a:t>城际动车组列车</a:t>
            </a:r>
            <a:endParaRPr lang="zh-CN" altLang="en-US" dirty="0">
              <a:solidFill>
                <a:srgbClr val="EE5B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EE5B00"/>
                </a:solidFill>
                <a:ea typeface="黑体" panose="02010609060101010101" pitchFamily="49" charset="-122"/>
              </a:rPr>
              <a:t>“</a:t>
            </a:r>
            <a:r>
              <a:rPr lang="en-US" altLang="zh-CN" dirty="0">
                <a:solidFill>
                  <a:srgbClr val="EE5B00"/>
                </a:solidFill>
                <a:ea typeface="黑体" panose="02010609060101010101" pitchFamily="49" charset="-122"/>
              </a:rPr>
              <a:t>D” ——</a:t>
            </a:r>
            <a:r>
              <a:rPr lang="zh-CN" altLang="en-US" dirty="0">
                <a:solidFill>
                  <a:srgbClr val="EE5B00"/>
                </a:solidFill>
                <a:ea typeface="黑体" panose="02010609060101010101" pitchFamily="49" charset="-122"/>
              </a:rPr>
              <a:t>动车组</a:t>
            </a:r>
            <a:endParaRPr lang="zh-CN" altLang="en-US" dirty="0">
              <a:solidFill>
                <a:srgbClr val="EE5B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EE5B00"/>
                </a:solidFill>
                <a:ea typeface="黑体" panose="02010609060101010101" pitchFamily="49" charset="-122"/>
              </a:rPr>
              <a:t>“</a:t>
            </a:r>
            <a:r>
              <a:rPr lang="en-US" altLang="zh-CN" dirty="0">
                <a:solidFill>
                  <a:srgbClr val="EE5B00"/>
                </a:solidFill>
                <a:ea typeface="黑体" panose="02010609060101010101" pitchFamily="49" charset="-122"/>
              </a:rPr>
              <a:t>Z” ——</a:t>
            </a:r>
            <a:r>
              <a:rPr lang="zh-CN" altLang="en-US" dirty="0">
                <a:solidFill>
                  <a:srgbClr val="EE5B00"/>
                </a:solidFill>
                <a:ea typeface="黑体" panose="02010609060101010101" pitchFamily="49" charset="-122"/>
              </a:rPr>
              <a:t>直达特快列车</a:t>
            </a:r>
            <a:endParaRPr lang="zh-CN" altLang="en-US" dirty="0">
              <a:solidFill>
                <a:srgbClr val="EE5B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EE5B00"/>
                </a:solidFill>
                <a:ea typeface="黑体" panose="02010609060101010101" pitchFamily="49" charset="-122"/>
              </a:rPr>
              <a:t>“</a:t>
            </a:r>
            <a:r>
              <a:rPr lang="en-US" altLang="zh-CN" dirty="0">
                <a:solidFill>
                  <a:srgbClr val="EE5B00"/>
                </a:solidFill>
                <a:ea typeface="黑体" panose="02010609060101010101" pitchFamily="49" charset="-122"/>
              </a:rPr>
              <a:t>T” ——</a:t>
            </a:r>
            <a:r>
              <a:rPr lang="zh-CN" altLang="en-US" dirty="0">
                <a:solidFill>
                  <a:srgbClr val="EE5B00"/>
                </a:solidFill>
                <a:ea typeface="黑体" panose="02010609060101010101" pitchFamily="49" charset="-122"/>
              </a:rPr>
              <a:t>特快旅客列车</a:t>
            </a:r>
            <a:endParaRPr lang="zh-CN" altLang="en-US" dirty="0">
              <a:solidFill>
                <a:srgbClr val="EE5B0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EE5B00"/>
                </a:solidFill>
                <a:ea typeface="黑体" panose="02010609060101010101" pitchFamily="49" charset="-122"/>
              </a:rPr>
              <a:t>“</a:t>
            </a:r>
            <a:r>
              <a:rPr lang="en-US" altLang="zh-CN" dirty="0">
                <a:solidFill>
                  <a:srgbClr val="EE5B00"/>
                </a:solidFill>
                <a:ea typeface="黑体" panose="02010609060101010101" pitchFamily="49" charset="-122"/>
              </a:rPr>
              <a:t>K” ——</a:t>
            </a:r>
            <a:r>
              <a:rPr lang="zh-CN" altLang="en-US" dirty="0">
                <a:solidFill>
                  <a:srgbClr val="EE5B00"/>
                </a:solidFill>
                <a:ea typeface="黑体" panose="02010609060101010101" pitchFamily="49" charset="-122"/>
              </a:rPr>
              <a:t>快速旅客列车</a:t>
            </a:r>
            <a:endParaRPr lang="zh-CN" altLang="en-US" dirty="0">
              <a:solidFill>
                <a:srgbClr val="EE5B00"/>
              </a:solidFill>
              <a:ea typeface="黑体" panose="02010609060101010101" pitchFamily="49" charset="-122"/>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415540" y="758190"/>
            <a:ext cx="460819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08627" y="298101"/>
            <a:ext cx="5184576"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第十七章  交通知识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028774" y="1052736"/>
            <a:ext cx="7344816"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第三节 水路客运知识</a:t>
            </a:r>
            <a:endParaRPr lang="zh-CN" altLang="en-US" sz="3600" b="1" dirty="0">
              <a:latin typeface="黑体" panose="02010609060101010101" pitchFamily="49" charset="-122"/>
              <a:ea typeface="黑体" panose="02010609060101010101" pitchFamily="49" charset="-122"/>
            </a:endParaRPr>
          </a:p>
        </p:txBody>
      </p:sp>
      <p:pic>
        <p:nvPicPr>
          <p:cNvPr id="17"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7020272" y="4725143"/>
            <a:ext cx="1631359" cy="192745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组合 34"/>
          <p:cNvGrpSpPr/>
          <p:nvPr/>
        </p:nvGrpSpPr>
        <p:grpSpPr>
          <a:xfrm>
            <a:off x="1954348" y="2392655"/>
            <a:ext cx="5519062" cy="2629913"/>
            <a:chOff x="2339753" y="2492897"/>
            <a:chExt cx="5519062" cy="2629913"/>
          </a:xfrm>
        </p:grpSpPr>
        <p:grpSp>
          <p:nvGrpSpPr>
            <p:cNvPr id="36" name="组合 35"/>
            <p:cNvGrpSpPr/>
            <p:nvPr/>
          </p:nvGrpSpPr>
          <p:grpSpPr>
            <a:xfrm>
              <a:off x="2339755" y="4502219"/>
              <a:ext cx="5519060" cy="620591"/>
              <a:chOff x="2195737" y="2344385"/>
              <a:chExt cx="6085737" cy="699080"/>
            </a:xfrm>
          </p:grpSpPr>
          <p:sp>
            <p:nvSpPr>
              <p:cNvPr id="46" name="椭圆 45"/>
              <p:cNvSpPr/>
              <p:nvPr/>
            </p:nvSpPr>
            <p:spPr>
              <a:xfrm>
                <a:off x="2195737" y="234438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4" name="TextBox 43"/>
              <p:cNvSpPr txBox="1"/>
              <p:nvPr/>
            </p:nvSpPr>
            <p:spPr>
              <a:xfrm>
                <a:off x="3341760" y="2454071"/>
                <a:ext cx="4939714" cy="589394"/>
              </a:xfrm>
              <a:prstGeom prst="rect">
                <a:avLst/>
              </a:prstGeom>
              <a:noFill/>
            </p:spPr>
            <p:txBody>
              <a:bodyPr wrap="square" rtlCol="0">
                <a:spAutoFit/>
              </a:bodyPr>
              <a:lstStyle/>
              <a:p>
                <a:r>
                  <a:rPr lang="zh-CN" altLang="en-US" sz="2800" dirty="0">
                    <a:ea typeface="黑体" panose="02010609060101010101" pitchFamily="49" charset="-122"/>
                  </a:rPr>
                  <a:t>行李</a:t>
                </a:r>
                <a:endParaRPr lang="en-US" altLang="zh-CN" sz="2800" dirty="0">
                  <a:ea typeface="黑体" panose="02010609060101010101" pitchFamily="49" charset="-122"/>
                </a:endParaRPr>
              </a:p>
            </p:txBody>
          </p:sp>
        </p:grpSp>
        <p:grpSp>
          <p:nvGrpSpPr>
            <p:cNvPr id="37" name="组合 36"/>
            <p:cNvGrpSpPr/>
            <p:nvPr/>
          </p:nvGrpSpPr>
          <p:grpSpPr>
            <a:xfrm>
              <a:off x="2339753" y="2492897"/>
              <a:ext cx="5306803" cy="1660557"/>
              <a:chOff x="2195736" y="2344385"/>
              <a:chExt cx="6014233" cy="2001498"/>
            </a:xfrm>
          </p:grpSpPr>
          <p:grpSp>
            <p:nvGrpSpPr>
              <p:cNvPr id="38" name="组合 37"/>
              <p:cNvGrpSpPr/>
              <p:nvPr/>
            </p:nvGrpSpPr>
            <p:grpSpPr>
              <a:xfrm>
                <a:off x="2195736" y="2344385"/>
                <a:ext cx="684076" cy="1903984"/>
                <a:chOff x="3815916" y="2344385"/>
                <a:chExt cx="684076" cy="1903984"/>
              </a:xfrm>
            </p:grpSpPr>
            <p:sp>
              <p:nvSpPr>
                <p:cNvPr id="41" name="椭圆 40"/>
                <p:cNvSpPr/>
                <p:nvPr/>
              </p:nvSpPr>
              <p:spPr>
                <a:xfrm>
                  <a:off x="3815917" y="234438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2" name="椭圆 41"/>
                <p:cNvSpPr/>
                <p:nvPr/>
              </p:nvSpPr>
              <p:spPr>
                <a:xfrm>
                  <a:off x="3815916" y="3564294"/>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grpSp>
          <p:sp>
            <p:nvSpPr>
              <p:cNvPr id="39" name="TextBox 38"/>
              <p:cNvSpPr txBox="1"/>
              <p:nvPr/>
            </p:nvSpPr>
            <p:spPr>
              <a:xfrm>
                <a:off x="3235072" y="2384728"/>
                <a:ext cx="4939714" cy="630646"/>
              </a:xfrm>
              <a:prstGeom prst="rect">
                <a:avLst/>
              </a:prstGeom>
              <a:noFill/>
            </p:spPr>
            <p:txBody>
              <a:bodyPr wrap="square" rtlCol="0">
                <a:spAutoFit/>
              </a:bodyPr>
              <a:lstStyle/>
              <a:p>
                <a:endParaRPr lang="en-US" altLang="zh-CN" sz="2800" dirty="0">
                  <a:ea typeface="黑体" panose="02010609060101010101" pitchFamily="49" charset="-122"/>
                </a:endParaRPr>
              </a:p>
            </p:txBody>
          </p:sp>
          <p:sp>
            <p:nvSpPr>
              <p:cNvPr id="40" name="TextBox 39"/>
              <p:cNvSpPr txBox="1"/>
              <p:nvPr/>
            </p:nvSpPr>
            <p:spPr>
              <a:xfrm>
                <a:off x="3373595" y="3715237"/>
                <a:ext cx="4836374" cy="630646"/>
              </a:xfrm>
              <a:prstGeom prst="rect">
                <a:avLst/>
              </a:prstGeom>
              <a:noFill/>
            </p:spPr>
            <p:txBody>
              <a:bodyPr wrap="square" rtlCol="0">
                <a:spAutoFit/>
              </a:bodyPr>
              <a:lstStyle/>
              <a:p>
                <a:r>
                  <a:rPr lang="zh-CN" altLang="en-US" sz="2800" dirty="0">
                    <a:ea typeface="黑体" panose="02010609060101010101" pitchFamily="49" charset="-122"/>
                  </a:rPr>
                  <a:t>船票</a:t>
                </a:r>
                <a:endParaRPr lang="en-US" altLang="zh-CN" sz="2800" dirty="0">
                  <a:ea typeface="黑体" panose="02010609060101010101" pitchFamily="49" charset="-122"/>
                </a:endParaRPr>
              </a:p>
            </p:txBody>
          </p:sp>
        </p:grpSp>
      </p:grpSp>
      <p:sp>
        <p:nvSpPr>
          <p:cNvPr id="21" name="TextBox 20"/>
          <p:cNvSpPr txBox="1"/>
          <p:nvPr/>
        </p:nvSpPr>
        <p:spPr>
          <a:xfrm>
            <a:off x="2962613" y="2348013"/>
            <a:ext cx="4267491" cy="523220"/>
          </a:xfrm>
          <a:prstGeom prst="rect">
            <a:avLst/>
          </a:prstGeom>
          <a:noFill/>
        </p:spPr>
        <p:txBody>
          <a:bodyPr wrap="square" rtlCol="0">
            <a:spAutoFit/>
          </a:bodyPr>
          <a:lstStyle/>
          <a:p>
            <a:r>
              <a:rPr lang="zh-CN" altLang="en-US" sz="2800" dirty="0">
                <a:ea typeface="黑体" panose="02010609060101010101" pitchFamily="49" charset="-122"/>
              </a:rPr>
              <a:t>水路旅行常识</a:t>
            </a:r>
            <a:endParaRPr lang="en-US" altLang="zh-CN" sz="2800" dirty="0">
              <a:ea typeface="黑体" panose="02010609060101010101" pitchFamily="49"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337421" y="2132856"/>
            <a:ext cx="1882651" cy="143691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18</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1172757" y="4042008"/>
            <a:ext cx="6480720" cy="923330"/>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其他相关知识</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271395" y="829945"/>
            <a:ext cx="468058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57547" y="343821"/>
            <a:ext cx="4428492" cy="82994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第十八章   其他相关知识</a:t>
            </a:r>
            <a:endParaRPr lang="zh-CN" altLang="en-US" sz="2400" b="1" dirty="0">
              <a:solidFill>
                <a:srgbClr val="EE5B00"/>
              </a:solidFill>
              <a:ea typeface="黑体" panose="02010609060101010101" pitchFamily="49" charset="-122"/>
            </a:endParaRPr>
          </a:p>
          <a:p>
            <a:pPr algn="ctr"/>
            <a:endParaRPr lang="zh-CN" altLang="en-US" sz="2400" b="1" dirty="0">
              <a:solidFill>
                <a:srgbClr val="EE5B00"/>
              </a:solidFill>
              <a:ea typeface="黑体" panose="02010609060101010101" pitchFamily="49" charset="-122"/>
            </a:endParaRPr>
          </a:p>
        </p:txBody>
      </p:sp>
      <p:sp>
        <p:nvSpPr>
          <p:cNvPr id="21" name="TextBox 20"/>
          <p:cNvSpPr txBox="1"/>
          <p:nvPr/>
        </p:nvSpPr>
        <p:spPr>
          <a:xfrm>
            <a:off x="1028774" y="1052736"/>
            <a:ext cx="7344816"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货币知识</a:t>
            </a:r>
            <a:endParaRPr lang="zh-CN" altLang="en-US" sz="3600" b="1" dirty="0">
              <a:latin typeface="黑体" panose="02010609060101010101" pitchFamily="49" charset="-122"/>
              <a:ea typeface="黑体" panose="02010609060101010101" pitchFamily="49" charset="-122"/>
            </a:endParaRPr>
          </a:p>
        </p:txBody>
      </p:sp>
      <p:grpSp>
        <p:nvGrpSpPr>
          <p:cNvPr id="24" name="组合 23"/>
          <p:cNvGrpSpPr/>
          <p:nvPr/>
        </p:nvGrpSpPr>
        <p:grpSpPr>
          <a:xfrm>
            <a:off x="1619672" y="1863684"/>
            <a:ext cx="6018165" cy="3236362"/>
            <a:chOff x="2195737" y="2344385"/>
            <a:chExt cx="5979049" cy="3900845"/>
          </a:xfrm>
        </p:grpSpPr>
        <p:grpSp>
          <p:nvGrpSpPr>
            <p:cNvPr id="25" name="组合 24"/>
            <p:cNvGrpSpPr/>
            <p:nvPr/>
          </p:nvGrpSpPr>
          <p:grpSpPr>
            <a:xfrm>
              <a:off x="2195737" y="2344385"/>
              <a:ext cx="688185" cy="3900845"/>
              <a:chOff x="3815917" y="2344385"/>
              <a:chExt cx="688185" cy="3900845"/>
            </a:xfrm>
          </p:grpSpPr>
          <p:sp>
            <p:nvSpPr>
              <p:cNvPr id="28" name="椭圆 27"/>
              <p:cNvSpPr/>
              <p:nvPr/>
            </p:nvSpPr>
            <p:spPr>
              <a:xfrm>
                <a:off x="3815917" y="234438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9" name="椭圆 28"/>
              <p:cNvSpPr/>
              <p:nvPr/>
            </p:nvSpPr>
            <p:spPr>
              <a:xfrm>
                <a:off x="3820027" y="556115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grpSp>
        <p:sp>
          <p:nvSpPr>
            <p:cNvPr id="26" name="TextBox 25"/>
            <p:cNvSpPr txBox="1"/>
            <p:nvPr/>
          </p:nvSpPr>
          <p:spPr>
            <a:xfrm>
              <a:off x="3235072" y="2384728"/>
              <a:ext cx="4939714" cy="630646"/>
            </a:xfrm>
            <a:prstGeom prst="rect">
              <a:avLst/>
            </a:prstGeom>
            <a:noFill/>
          </p:spPr>
          <p:txBody>
            <a:bodyPr wrap="square" rtlCol="0">
              <a:spAutoFit/>
            </a:bodyPr>
            <a:lstStyle/>
            <a:p>
              <a:r>
                <a:rPr lang="zh-CN" altLang="en-US" sz="2800" dirty="0">
                  <a:ea typeface="黑体" panose="02010609060101010101" pitchFamily="49" charset="-122"/>
                </a:rPr>
                <a:t>外汇</a:t>
              </a:r>
              <a:endParaRPr lang="en-US" altLang="zh-CN" sz="2800" dirty="0">
                <a:ea typeface="黑体" panose="02010609060101010101" pitchFamily="49" charset="-122"/>
              </a:endParaRPr>
            </a:p>
          </p:txBody>
        </p:sp>
        <p:sp>
          <p:nvSpPr>
            <p:cNvPr id="27" name="TextBox 26"/>
            <p:cNvSpPr txBox="1"/>
            <p:nvPr/>
          </p:nvSpPr>
          <p:spPr>
            <a:xfrm>
              <a:off x="3183611" y="5598559"/>
              <a:ext cx="4836374" cy="630646"/>
            </a:xfrm>
            <a:prstGeom prst="rect">
              <a:avLst/>
            </a:prstGeom>
            <a:noFill/>
          </p:spPr>
          <p:txBody>
            <a:bodyPr wrap="square" rtlCol="0">
              <a:spAutoFit/>
            </a:bodyPr>
            <a:lstStyle/>
            <a:p>
              <a:r>
                <a:rPr lang="zh-CN" altLang="en-US" sz="2800" dirty="0">
                  <a:ea typeface="黑体" panose="02010609060101010101" pitchFamily="49" charset="-122"/>
                </a:rPr>
                <a:t>信用卡</a:t>
              </a:r>
              <a:endParaRPr lang="en-US" altLang="zh-CN" sz="2800" dirty="0">
                <a:ea typeface="黑体" panose="02010609060101010101" pitchFamily="49" charset="-122"/>
              </a:endParaRPr>
            </a:p>
          </p:txBody>
        </p:sp>
      </p:grpSp>
      <p:sp>
        <p:nvSpPr>
          <p:cNvPr id="32" name="TextBox 31"/>
          <p:cNvSpPr txBox="1"/>
          <p:nvPr/>
        </p:nvSpPr>
        <p:spPr>
          <a:xfrm>
            <a:off x="1619672" y="2565131"/>
            <a:ext cx="3428345"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rPr>
              <a:t>外汇的概念</a:t>
            </a:r>
            <a:endParaRPr lang="en-US" altLang="zh-CN" sz="20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rPr>
              <a:t>我国的外汇政策</a:t>
            </a:r>
            <a:endParaRPr lang="en-US" altLang="zh-CN" sz="20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rPr>
              <a:t>货币兑换</a:t>
            </a:r>
            <a:endParaRPr lang="en-US" altLang="zh-CN" sz="20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rPr>
              <a:t>人民币进入</a:t>
            </a:r>
            <a:r>
              <a:rPr lang="en-US" altLang="zh-CN" sz="2000" dirty="0">
                <a:latin typeface="黑体" panose="02010609060101010101" pitchFamily="49" charset="-122"/>
                <a:ea typeface="黑体" panose="02010609060101010101" pitchFamily="49" charset="-122"/>
              </a:rPr>
              <a:t>SDR</a:t>
            </a:r>
            <a:endParaRPr lang="zh-CN" altLang="en-US" sz="2000" dirty="0">
              <a:latin typeface="黑体" panose="02010609060101010101" pitchFamily="49" charset="-122"/>
              <a:ea typeface="黑体" panose="02010609060101010101" pitchFamily="49" charset="-122"/>
            </a:endParaRPr>
          </a:p>
        </p:txBody>
      </p:sp>
      <p:pic>
        <p:nvPicPr>
          <p:cNvPr id="33"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7020272" y="4606963"/>
            <a:ext cx="1631359" cy="1927450"/>
          </a:xfrm>
          <a:prstGeom prst="rect">
            <a:avLst/>
          </a:prstGeom>
          <a:noFill/>
          <a:extLst>
            <a:ext uri="{909E8E84-426E-40DD-AFC4-6F175D3DCCD1}">
              <a14:hiddenFill xmlns:a14="http://schemas.microsoft.com/office/drawing/2010/main">
                <a:solidFill>
                  <a:srgbClr val="FFFFFF"/>
                </a:solidFill>
              </a14:hiddenFill>
            </a:ext>
          </a:extLst>
        </p:spPr>
      </p:pic>
      <p:sp>
        <p:nvSpPr>
          <p:cNvPr id="15" name="椭圆 14"/>
          <p:cNvSpPr/>
          <p:nvPr/>
        </p:nvSpPr>
        <p:spPr>
          <a:xfrm>
            <a:off x="4807547" y="1871811"/>
            <a:ext cx="688550" cy="567547"/>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6" name="TextBox 26"/>
          <p:cNvSpPr txBox="1"/>
          <p:nvPr/>
        </p:nvSpPr>
        <p:spPr>
          <a:xfrm>
            <a:off x="5796136" y="1861140"/>
            <a:ext cx="4868015" cy="523220"/>
          </a:xfrm>
          <a:prstGeom prst="rect">
            <a:avLst/>
          </a:prstGeom>
          <a:noFill/>
        </p:spPr>
        <p:txBody>
          <a:bodyPr wrap="square" rtlCol="0">
            <a:spAutoFit/>
          </a:bodyPr>
          <a:lstStyle/>
          <a:p>
            <a:r>
              <a:rPr lang="zh-CN" altLang="en-US" sz="2800" dirty="0">
                <a:ea typeface="黑体" panose="02010609060101010101" pitchFamily="49" charset="-122"/>
              </a:rPr>
              <a:t>离境退税</a:t>
            </a:r>
            <a:endParaRPr lang="en-US" altLang="zh-CN" sz="2800" dirty="0">
              <a:ea typeface="黑体" panose="02010609060101010101" pitchFamily="49" charset="-122"/>
            </a:endParaRPr>
          </a:p>
        </p:txBody>
      </p:sp>
      <p:sp>
        <p:nvSpPr>
          <p:cNvPr id="18" name="TextBox 31"/>
          <p:cNvSpPr txBox="1"/>
          <p:nvPr/>
        </p:nvSpPr>
        <p:spPr>
          <a:xfrm>
            <a:off x="4718857" y="2498766"/>
            <a:ext cx="3428345" cy="32518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rPr>
              <a:t>退税对象</a:t>
            </a:r>
            <a:endParaRPr lang="en-US" altLang="zh-CN" sz="20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rPr>
              <a:t>退税物品</a:t>
            </a:r>
            <a:endParaRPr lang="en-US" altLang="zh-CN" sz="20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rPr>
              <a:t>退税条件</a:t>
            </a:r>
            <a:endParaRPr lang="en-US" altLang="zh-CN" sz="20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rPr>
              <a:t>退税率</a:t>
            </a:r>
            <a:endParaRPr lang="en-US" altLang="zh-CN" sz="20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rPr>
              <a:t>退税币种</a:t>
            </a:r>
            <a:endParaRPr lang="en-US" altLang="zh-CN" sz="20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rPr>
              <a:t>退税流程</a:t>
            </a:r>
            <a:endParaRPr lang="en-US" altLang="zh-CN" sz="20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rPr>
              <a:t>享有退税政策的省市</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270760" y="829945"/>
            <a:ext cx="489648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24527" y="344456"/>
            <a:ext cx="4608512"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第十八章   其他相关知识</a:t>
            </a:r>
            <a:endParaRPr lang="zh-CN" altLang="en-US" sz="2400" b="1" dirty="0">
              <a:solidFill>
                <a:srgbClr val="EE5B00"/>
              </a:solidFill>
              <a:ea typeface="黑体" panose="02010609060101010101" pitchFamily="49" charset="-122"/>
            </a:endParaRPr>
          </a:p>
        </p:txBody>
      </p:sp>
      <p:sp>
        <p:nvSpPr>
          <p:cNvPr id="21" name="TextBox 20"/>
          <p:cNvSpPr txBox="1"/>
          <p:nvPr/>
        </p:nvSpPr>
        <p:spPr>
          <a:xfrm>
            <a:off x="1028774" y="1052736"/>
            <a:ext cx="7344816"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保险知识</a:t>
            </a:r>
            <a:endParaRPr lang="zh-CN" altLang="en-US" sz="3600" b="1" dirty="0">
              <a:latin typeface="黑体" panose="02010609060101010101" pitchFamily="49" charset="-122"/>
              <a:ea typeface="黑体" panose="02010609060101010101" pitchFamily="49" charset="-122"/>
            </a:endParaRPr>
          </a:p>
        </p:txBody>
      </p:sp>
      <p:sp>
        <p:nvSpPr>
          <p:cNvPr id="29" name="椭圆 28"/>
          <p:cNvSpPr/>
          <p:nvPr/>
        </p:nvSpPr>
        <p:spPr>
          <a:xfrm>
            <a:off x="872208" y="1875450"/>
            <a:ext cx="603610" cy="567548"/>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9" name="矩形 8"/>
          <p:cNvSpPr/>
          <p:nvPr/>
        </p:nvSpPr>
        <p:spPr>
          <a:xfrm>
            <a:off x="1874542" y="1919778"/>
            <a:ext cx="3775393" cy="523220"/>
          </a:xfrm>
          <a:prstGeom prst="rect">
            <a:avLst/>
          </a:prstGeom>
        </p:spPr>
        <p:txBody>
          <a:bodyPr wrap="none">
            <a:spAutoFit/>
          </a:bodyPr>
          <a:lstStyle/>
          <a:p>
            <a:r>
              <a:rPr lang="zh-CN" altLang="en-US" sz="2800" dirty="0">
                <a:ea typeface="黑体" panose="02010609060101010101" pitchFamily="49" charset="-122"/>
              </a:rPr>
              <a:t>旅游保险的概念与特点</a:t>
            </a:r>
            <a:endParaRPr lang="zh-CN" altLang="en-US" sz="2800" dirty="0">
              <a:ea typeface="黑体" panose="02010609060101010101" pitchFamily="49" charset="-122"/>
            </a:endParaRPr>
          </a:p>
        </p:txBody>
      </p:sp>
      <p:sp>
        <p:nvSpPr>
          <p:cNvPr id="6" name="TextBox 5"/>
          <p:cNvSpPr txBox="1"/>
          <p:nvPr/>
        </p:nvSpPr>
        <p:spPr>
          <a:xfrm>
            <a:off x="509163" y="2636912"/>
            <a:ext cx="8239301" cy="3323987"/>
          </a:xfrm>
          <a:prstGeom prst="rect">
            <a:avLst/>
          </a:prstGeom>
          <a:noFill/>
        </p:spPr>
        <p:txBody>
          <a:bodyPr wrap="square" rtlCol="0">
            <a:spAutoFit/>
          </a:bodyPr>
          <a:lstStyle/>
          <a:p>
            <a:pPr algn="just">
              <a:lnSpc>
                <a:spcPct val="150000"/>
              </a:lnSpc>
            </a:pPr>
            <a:r>
              <a:rPr lang="zh-CN" altLang="en-US" sz="2000" dirty="0">
                <a:ea typeface="黑体" panose="02010609060101010101" pitchFamily="49" charset="-122"/>
              </a:rPr>
              <a:t>（一）旅游保险的概念</a:t>
            </a:r>
            <a:endParaRPr lang="zh-CN" altLang="en-US" sz="2000" dirty="0">
              <a:ea typeface="黑体" panose="02010609060101010101" pitchFamily="49" charset="-122"/>
            </a:endParaRPr>
          </a:p>
          <a:p>
            <a:pPr indent="457200" algn="just">
              <a:lnSpc>
                <a:spcPct val="150000"/>
              </a:lnSpc>
            </a:pPr>
            <a:r>
              <a:rPr lang="zh-CN" altLang="en-US" sz="2000" dirty="0">
                <a:ea typeface="黑体" panose="02010609060101010101" pitchFamily="49" charset="-122"/>
              </a:rPr>
              <a:t>旅游保险是保险业的一项业务。它是指根据合同的约定，投保人向保险人支付保险费，保险人对于合同约定的在旅游活动中可能发生的事故所造成的人身财产损失承担赔偿保险金的责任。</a:t>
            </a:r>
            <a:endParaRPr lang="en-US" altLang="zh-CN" sz="2000" dirty="0">
              <a:ea typeface="黑体" panose="02010609060101010101" pitchFamily="49" charset="-122"/>
            </a:endParaRPr>
          </a:p>
          <a:p>
            <a:pPr algn="just">
              <a:lnSpc>
                <a:spcPct val="150000"/>
              </a:lnSpc>
            </a:pPr>
            <a:r>
              <a:rPr lang="zh-CN" altLang="en-US" sz="2000" dirty="0">
                <a:ea typeface="黑体" panose="02010609060101010101" pitchFamily="49" charset="-122"/>
              </a:rPr>
              <a:t>（二）旅游保险的特点</a:t>
            </a:r>
            <a:endParaRPr lang="zh-CN" altLang="en-US" sz="2000" dirty="0">
              <a:ea typeface="黑体" panose="02010609060101010101" pitchFamily="49" charset="-122"/>
            </a:endParaRPr>
          </a:p>
          <a:p>
            <a:pPr indent="457200" algn="just">
              <a:lnSpc>
                <a:spcPct val="150000"/>
              </a:lnSpc>
            </a:pPr>
            <a:r>
              <a:rPr lang="zh-CN" altLang="en-US" sz="2000" dirty="0">
                <a:ea typeface="黑体" panose="02010609060101010101" pitchFamily="49" charset="-122"/>
              </a:rPr>
              <a:t>与其他保险合同相比较，旅游保险具有</a:t>
            </a:r>
            <a:r>
              <a:rPr lang="zh-CN" altLang="en-US" sz="2000" dirty="0">
                <a:solidFill>
                  <a:srgbClr val="00B0F0"/>
                </a:solidFill>
                <a:ea typeface="黑体" panose="02010609060101010101" pitchFamily="49" charset="-122"/>
              </a:rPr>
              <a:t>短期性、强制保险与自愿保险相结合、财产保险与人身保险相结合等特点。</a:t>
            </a:r>
            <a:endParaRPr lang="zh-CN" altLang="en-US" sz="2000" dirty="0">
              <a:solidFill>
                <a:srgbClr val="00B0F0"/>
              </a:solidFill>
              <a:ea typeface="黑体" panose="02010609060101010101" pitchFamily="49" charset="-122"/>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343785" y="829945"/>
            <a:ext cx="460819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15002" y="350806"/>
            <a:ext cx="4608512"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第十八章   其他相关知识</a:t>
            </a:r>
            <a:endParaRPr lang="zh-CN" altLang="en-US" sz="2400" b="1" dirty="0">
              <a:solidFill>
                <a:srgbClr val="EE5B00"/>
              </a:solidFill>
              <a:ea typeface="黑体" panose="02010609060101010101" pitchFamily="49" charset="-122"/>
            </a:endParaRPr>
          </a:p>
        </p:txBody>
      </p:sp>
      <p:sp>
        <p:nvSpPr>
          <p:cNvPr id="21" name="TextBox 20"/>
          <p:cNvSpPr txBox="1"/>
          <p:nvPr/>
        </p:nvSpPr>
        <p:spPr>
          <a:xfrm>
            <a:off x="1028774" y="1052736"/>
            <a:ext cx="7344816"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保险知识</a:t>
            </a:r>
            <a:endParaRPr lang="zh-CN" altLang="en-US" sz="3600" b="1" dirty="0">
              <a:latin typeface="黑体" panose="02010609060101010101" pitchFamily="49" charset="-122"/>
              <a:ea typeface="黑体" panose="02010609060101010101" pitchFamily="49" charset="-122"/>
            </a:endParaRPr>
          </a:p>
        </p:txBody>
      </p:sp>
      <p:pic>
        <p:nvPicPr>
          <p:cNvPr id="12" name="Picture 2" descr="C:\Users\Administrator\Desktop\pd1TZ4pHXg.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88224" y="4299521"/>
            <a:ext cx="2555776" cy="25557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276848" y="1959706"/>
            <a:ext cx="5581958" cy="4212657"/>
            <a:chOff x="669182" y="1959706"/>
            <a:chExt cx="5581958" cy="4212657"/>
          </a:xfrm>
        </p:grpSpPr>
        <p:grpSp>
          <p:nvGrpSpPr>
            <p:cNvPr id="25" name="组合 24"/>
            <p:cNvGrpSpPr/>
            <p:nvPr/>
          </p:nvGrpSpPr>
          <p:grpSpPr>
            <a:xfrm>
              <a:off x="669182" y="1959706"/>
              <a:ext cx="5391114" cy="590846"/>
              <a:chOff x="2195736" y="3536213"/>
              <a:chExt cx="6109783" cy="712157"/>
            </a:xfrm>
          </p:grpSpPr>
          <p:sp>
            <p:nvSpPr>
              <p:cNvPr id="30" name="椭圆 29"/>
              <p:cNvSpPr/>
              <p:nvPr/>
            </p:nvSpPr>
            <p:spPr>
              <a:xfrm>
                <a:off x="2195736" y="3564294"/>
                <a:ext cx="684075" cy="684076"/>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8" name="TextBox 27"/>
              <p:cNvSpPr txBox="1"/>
              <p:nvPr/>
            </p:nvSpPr>
            <p:spPr>
              <a:xfrm>
                <a:off x="3469145" y="3536213"/>
                <a:ext cx="4836374" cy="630646"/>
              </a:xfrm>
              <a:prstGeom prst="rect">
                <a:avLst/>
              </a:prstGeom>
              <a:noFill/>
            </p:spPr>
            <p:txBody>
              <a:bodyPr wrap="square" rtlCol="0">
                <a:spAutoFit/>
              </a:bodyPr>
              <a:lstStyle/>
              <a:p>
                <a:r>
                  <a:rPr lang="zh-CN" altLang="en-US" sz="2800" dirty="0">
                    <a:ea typeface="黑体" panose="02010609060101010101" pitchFamily="49" charset="-122"/>
                  </a:rPr>
                  <a:t>旅游保险的种类</a:t>
                </a:r>
                <a:endParaRPr lang="en-US" altLang="zh-CN" sz="2800" dirty="0">
                  <a:ea typeface="黑体" panose="02010609060101010101" pitchFamily="49" charset="-122"/>
                </a:endParaRPr>
              </a:p>
            </p:txBody>
          </p:sp>
        </p:grpSp>
        <p:sp>
          <p:nvSpPr>
            <p:cNvPr id="6" name="TextBox 5"/>
            <p:cNvSpPr txBox="1"/>
            <p:nvPr/>
          </p:nvSpPr>
          <p:spPr>
            <a:xfrm>
              <a:off x="1440045" y="2550552"/>
              <a:ext cx="3689896" cy="147732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ea typeface="黑体" panose="02010609060101010101" pitchFamily="49" charset="-122"/>
                </a:rPr>
                <a:t>旅行社责任保险</a:t>
              </a:r>
              <a:endParaRPr lang="en-US" altLang="zh-CN" sz="2000" dirty="0">
                <a:ea typeface="黑体" panose="02010609060101010101" pitchFamily="49" charset="-122"/>
              </a:endParaRPr>
            </a:p>
            <a:p>
              <a:pPr marL="342900" indent="-342900">
                <a:lnSpc>
                  <a:spcPct val="150000"/>
                </a:lnSpc>
                <a:buFont typeface="Arial" panose="020B0604020202020204" pitchFamily="34" charset="0"/>
                <a:buChar char="•"/>
              </a:pPr>
              <a:r>
                <a:rPr lang="zh-CN" altLang="en-US" sz="2000" dirty="0">
                  <a:ea typeface="黑体" panose="02010609060101010101" pitchFamily="49" charset="-122"/>
                </a:rPr>
                <a:t>旅游意外保险</a:t>
              </a:r>
              <a:endParaRPr lang="en-US" altLang="zh-CN" sz="2000" dirty="0">
                <a:ea typeface="黑体" panose="02010609060101010101" pitchFamily="49" charset="-122"/>
              </a:endParaRPr>
            </a:p>
            <a:p>
              <a:pPr marL="342900" indent="-342900">
                <a:lnSpc>
                  <a:spcPct val="150000"/>
                </a:lnSpc>
                <a:buFont typeface="Arial" panose="020B0604020202020204" pitchFamily="34" charset="0"/>
                <a:buChar char="•"/>
              </a:pPr>
              <a:r>
                <a:rPr lang="zh-CN" altLang="en-US" sz="2000" dirty="0">
                  <a:ea typeface="黑体" panose="02010609060101010101" pitchFamily="49" charset="-122"/>
                </a:rPr>
                <a:t>交通意外伤害保险</a:t>
              </a:r>
              <a:endParaRPr lang="zh-CN" altLang="en-US" sz="2000" dirty="0">
                <a:ea typeface="黑体" panose="02010609060101010101" pitchFamily="49" charset="-122"/>
              </a:endParaRPr>
            </a:p>
          </p:txBody>
        </p:sp>
        <p:grpSp>
          <p:nvGrpSpPr>
            <p:cNvPr id="13" name="组合 12"/>
            <p:cNvGrpSpPr/>
            <p:nvPr/>
          </p:nvGrpSpPr>
          <p:grpSpPr>
            <a:xfrm>
              <a:off x="755575" y="4087764"/>
              <a:ext cx="5495565" cy="2084599"/>
              <a:chOff x="2070304" y="2420888"/>
              <a:chExt cx="5495565" cy="2084599"/>
            </a:xfrm>
          </p:grpSpPr>
          <p:grpSp>
            <p:nvGrpSpPr>
              <p:cNvPr id="14" name="组合 13"/>
              <p:cNvGrpSpPr/>
              <p:nvPr/>
            </p:nvGrpSpPr>
            <p:grpSpPr>
              <a:xfrm>
                <a:off x="2070304" y="2420888"/>
                <a:ext cx="5495565" cy="607271"/>
                <a:chOff x="2374014" y="2344384"/>
                <a:chExt cx="6059830" cy="684075"/>
              </a:xfrm>
            </p:grpSpPr>
            <p:sp>
              <p:nvSpPr>
                <p:cNvPr id="16" name="椭圆 15"/>
                <p:cNvSpPr/>
                <p:nvPr/>
              </p:nvSpPr>
              <p:spPr>
                <a:xfrm>
                  <a:off x="2374014" y="2344384"/>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7" name="TextBox 16"/>
                <p:cNvSpPr txBox="1"/>
                <p:nvPr/>
              </p:nvSpPr>
              <p:spPr>
                <a:xfrm>
                  <a:off x="3494130" y="2411842"/>
                  <a:ext cx="4939714" cy="589394"/>
                </a:xfrm>
                <a:prstGeom prst="rect">
                  <a:avLst/>
                </a:prstGeom>
                <a:noFill/>
              </p:spPr>
              <p:txBody>
                <a:bodyPr wrap="square" rtlCol="0">
                  <a:spAutoFit/>
                </a:bodyPr>
                <a:lstStyle/>
                <a:p>
                  <a:r>
                    <a:rPr lang="zh-CN" altLang="en-US" sz="2800" dirty="0">
                      <a:ea typeface="黑体" panose="02010609060101010101" pitchFamily="49" charset="-122"/>
                    </a:rPr>
                    <a:t>旅游保险报案与索赔</a:t>
                  </a:r>
                  <a:endParaRPr lang="en-US" altLang="zh-CN" sz="2800" dirty="0">
                    <a:ea typeface="黑体" panose="02010609060101010101" pitchFamily="49" charset="-122"/>
                  </a:endParaRPr>
                </a:p>
              </p:txBody>
            </p:sp>
          </p:grpSp>
          <p:sp>
            <p:nvSpPr>
              <p:cNvPr id="15" name="TextBox 14"/>
              <p:cNvSpPr txBox="1"/>
              <p:nvPr/>
            </p:nvSpPr>
            <p:spPr>
              <a:xfrm>
                <a:off x="2823654" y="3028159"/>
                <a:ext cx="4176464" cy="147732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ea typeface="黑体" panose="02010609060101010101" pitchFamily="49" charset="-122"/>
                  </a:rPr>
                  <a:t>及时报案</a:t>
                </a:r>
                <a:endParaRPr lang="en-US" altLang="zh-CN" sz="2000" dirty="0">
                  <a:ea typeface="黑体" panose="02010609060101010101" pitchFamily="49" charset="-122"/>
                </a:endParaRPr>
              </a:p>
              <a:p>
                <a:pPr marL="342900" indent="-342900">
                  <a:lnSpc>
                    <a:spcPct val="150000"/>
                  </a:lnSpc>
                  <a:buFont typeface="Arial" panose="020B0604020202020204" pitchFamily="34" charset="0"/>
                  <a:buChar char="•"/>
                </a:pPr>
                <a:r>
                  <a:rPr lang="zh-CN" altLang="en-US" sz="2000" dirty="0">
                    <a:ea typeface="黑体" panose="02010609060101010101" pitchFamily="49" charset="-122"/>
                  </a:rPr>
                  <a:t>收集证据，并妥善保存</a:t>
                </a:r>
                <a:endParaRPr lang="en-US" altLang="zh-CN" sz="2000" dirty="0">
                  <a:ea typeface="黑体" panose="02010609060101010101" pitchFamily="49" charset="-122"/>
                </a:endParaRPr>
              </a:p>
              <a:p>
                <a:pPr marL="342900" indent="-342900">
                  <a:lnSpc>
                    <a:spcPct val="150000"/>
                  </a:lnSpc>
                  <a:buFont typeface="Arial" panose="020B0604020202020204" pitchFamily="34" charset="0"/>
                  <a:buChar char="•"/>
                </a:pPr>
                <a:r>
                  <a:rPr lang="zh-CN" altLang="en-US" sz="2000" dirty="0">
                    <a:ea typeface="黑体" panose="02010609060101010101" pitchFamily="49" charset="-122"/>
                  </a:rPr>
                  <a:t>转院需取得保险公司同意</a:t>
                </a:r>
                <a:endParaRPr lang="zh-CN" altLang="en-US" sz="2000" dirty="0">
                  <a:ea typeface="黑体" panose="02010609060101010101" pitchFamily="49" charset="-122"/>
                </a:endParaRPr>
              </a:p>
            </p:txBody>
          </p:sp>
        </p:grpSp>
      </p:gr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126615" y="829945"/>
            <a:ext cx="518414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96917" y="350806"/>
            <a:ext cx="4608512"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第十八章   其他相关知识</a:t>
            </a:r>
            <a:endParaRPr lang="zh-CN" altLang="en-US" sz="2400" b="1" dirty="0">
              <a:solidFill>
                <a:srgbClr val="EE5B00"/>
              </a:solidFill>
              <a:ea typeface="黑体" panose="02010609060101010101" pitchFamily="49" charset="-122"/>
            </a:endParaRPr>
          </a:p>
        </p:txBody>
      </p:sp>
      <p:sp>
        <p:nvSpPr>
          <p:cNvPr id="21" name="TextBox 20"/>
          <p:cNvSpPr txBox="1"/>
          <p:nvPr/>
        </p:nvSpPr>
        <p:spPr>
          <a:xfrm>
            <a:off x="1028774" y="1052736"/>
            <a:ext cx="7344816"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第三节  卫生常识</a:t>
            </a:r>
            <a:endParaRPr lang="zh-CN" altLang="en-US" sz="3600" b="1" dirty="0">
              <a:latin typeface="黑体" panose="02010609060101010101" pitchFamily="49" charset="-122"/>
              <a:ea typeface="黑体" panose="02010609060101010101" pitchFamily="49" charset="-122"/>
            </a:endParaRPr>
          </a:p>
        </p:txBody>
      </p:sp>
      <p:pic>
        <p:nvPicPr>
          <p:cNvPr id="12" name="Picture 2" descr="C:\Users\Administrator\Desktop\pd1TZ4pHXg.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88224" y="4299521"/>
            <a:ext cx="2555776" cy="255577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组合 19"/>
          <p:cNvGrpSpPr/>
          <p:nvPr/>
        </p:nvGrpSpPr>
        <p:grpSpPr>
          <a:xfrm rot="0">
            <a:off x="1954530" y="2303780"/>
            <a:ext cx="5391150" cy="1658620"/>
            <a:chOff x="2195736" y="2344385"/>
            <a:chExt cx="6109783" cy="1999369"/>
          </a:xfrm>
        </p:grpSpPr>
        <p:grpSp>
          <p:nvGrpSpPr>
            <p:cNvPr id="22" name="组合 21"/>
            <p:cNvGrpSpPr/>
            <p:nvPr/>
          </p:nvGrpSpPr>
          <p:grpSpPr>
            <a:xfrm>
              <a:off x="2195736" y="2344385"/>
              <a:ext cx="684076" cy="1903984"/>
              <a:chOff x="3815916" y="2344385"/>
              <a:chExt cx="684076" cy="1903984"/>
            </a:xfrm>
          </p:grpSpPr>
          <p:sp>
            <p:nvSpPr>
              <p:cNvPr id="26" name="椭圆 25"/>
              <p:cNvSpPr/>
              <p:nvPr/>
            </p:nvSpPr>
            <p:spPr>
              <a:xfrm>
                <a:off x="3815917" y="234438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7" name="椭圆 26"/>
              <p:cNvSpPr/>
              <p:nvPr/>
            </p:nvSpPr>
            <p:spPr>
              <a:xfrm>
                <a:off x="3815916" y="3564294"/>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grpSp>
        <p:sp>
          <p:nvSpPr>
            <p:cNvPr id="23" name="TextBox 26"/>
            <p:cNvSpPr txBox="1"/>
            <p:nvPr/>
          </p:nvSpPr>
          <p:spPr>
            <a:xfrm>
              <a:off x="3235072" y="2412156"/>
              <a:ext cx="4939713" cy="630646"/>
            </a:xfrm>
            <a:prstGeom prst="rect">
              <a:avLst/>
            </a:prstGeom>
            <a:noFill/>
          </p:spPr>
          <p:txBody>
            <a:bodyPr wrap="square" rtlCol="0">
              <a:spAutoFit/>
            </a:bodyPr>
            <a:lstStyle/>
            <a:p>
              <a:endParaRPr lang="en-US" altLang="zh-CN" sz="2800" dirty="0">
                <a:ea typeface="黑体" panose="02010609060101010101" pitchFamily="49" charset="-122"/>
              </a:endParaRPr>
            </a:p>
          </p:txBody>
        </p:sp>
        <p:sp>
          <p:nvSpPr>
            <p:cNvPr id="24" name="TextBox 27"/>
            <p:cNvSpPr txBox="1"/>
            <p:nvPr/>
          </p:nvSpPr>
          <p:spPr>
            <a:xfrm>
              <a:off x="3469145" y="3715237"/>
              <a:ext cx="4836374" cy="628517"/>
            </a:xfrm>
            <a:prstGeom prst="rect">
              <a:avLst/>
            </a:prstGeom>
            <a:noFill/>
          </p:spPr>
          <p:txBody>
            <a:bodyPr wrap="square" rtlCol="0">
              <a:spAutoFit/>
            </a:bodyPr>
            <a:lstStyle/>
            <a:p>
              <a:r>
                <a:rPr lang="zh-CN" altLang="en-US" sz="2800" dirty="0">
                  <a:ea typeface="黑体" panose="02010609060101010101" pitchFamily="49" charset="-122"/>
                  <a:sym typeface="+mn-ea"/>
                </a:rPr>
                <a:t>蛇咬伤和毒虫蜇伤</a:t>
              </a:r>
              <a:endParaRPr lang="en-US" altLang="zh-CN" sz="2800" dirty="0">
                <a:ea typeface="黑体" panose="02010609060101010101" pitchFamily="49" charset="-122"/>
              </a:endParaRPr>
            </a:p>
          </p:txBody>
        </p:sp>
      </p:grpSp>
      <p:sp>
        <p:nvSpPr>
          <p:cNvPr id="32" name="矩形 31"/>
          <p:cNvSpPr/>
          <p:nvPr/>
        </p:nvSpPr>
        <p:spPr>
          <a:xfrm>
            <a:off x="3131840" y="2359912"/>
            <a:ext cx="894080" cy="521970"/>
          </a:xfrm>
          <a:prstGeom prst="rect">
            <a:avLst/>
          </a:prstGeom>
        </p:spPr>
        <p:txBody>
          <a:bodyPr wrap="none">
            <a:spAutoFit/>
          </a:bodyPr>
          <a:lstStyle/>
          <a:p>
            <a:r>
              <a:rPr lang="zh-CN" altLang="en-US" sz="2800" dirty="0">
                <a:ea typeface="黑体" panose="02010609060101010101" pitchFamily="49" charset="-122"/>
              </a:rPr>
              <a:t>骨折</a:t>
            </a:r>
            <a:endParaRPr lang="zh-CN" altLang="en-US" sz="2800" dirty="0">
              <a:ea typeface="黑体" panose="02010609060101010101" pitchFamily="49"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271395" y="829945"/>
            <a:ext cx="496760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54702" y="374301"/>
            <a:ext cx="4428492"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第十八章   其他相关知识</a:t>
            </a:r>
            <a:endParaRPr lang="zh-CN" altLang="en-US" sz="2400" b="1" dirty="0">
              <a:solidFill>
                <a:srgbClr val="EE5B00"/>
              </a:solidFill>
              <a:ea typeface="黑体" panose="02010609060101010101" pitchFamily="49" charset="-122"/>
            </a:endParaRPr>
          </a:p>
        </p:txBody>
      </p:sp>
      <p:sp>
        <p:nvSpPr>
          <p:cNvPr id="21" name="TextBox 20"/>
          <p:cNvSpPr txBox="1"/>
          <p:nvPr/>
        </p:nvSpPr>
        <p:spPr>
          <a:xfrm>
            <a:off x="997086" y="1196752"/>
            <a:ext cx="7344816"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第四节 安全常识</a:t>
            </a:r>
            <a:endParaRPr lang="zh-CN" altLang="en-US" sz="3600" b="1" dirty="0">
              <a:latin typeface="黑体" panose="02010609060101010101" pitchFamily="49" charset="-122"/>
              <a:ea typeface="黑体" panose="02010609060101010101" pitchFamily="49" charset="-122"/>
            </a:endParaRPr>
          </a:p>
        </p:txBody>
      </p:sp>
      <p:grpSp>
        <p:nvGrpSpPr>
          <p:cNvPr id="16" name="组合 15"/>
          <p:cNvGrpSpPr/>
          <p:nvPr/>
        </p:nvGrpSpPr>
        <p:grpSpPr>
          <a:xfrm>
            <a:off x="-111911" y="2575815"/>
            <a:ext cx="9689557" cy="2645599"/>
            <a:chOff x="-83904" y="2688220"/>
            <a:chExt cx="9689557" cy="2645599"/>
          </a:xfrm>
        </p:grpSpPr>
        <p:grpSp>
          <p:nvGrpSpPr>
            <p:cNvPr id="17" name="组合 16"/>
            <p:cNvGrpSpPr/>
            <p:nvPr/>
          </p:nvGrpSpPr>
          <p:grpSpPr>
            <a:xfrm rot="343304">
              <a:off x="3267647" y="2711983"/>
              <a:ext cx="2502134" cy="2441010"/>
              <a:chOff x="618823" y="2589177"/>
              <a:chExt cx="2439987" cy="2439988"/>
            </a:xfrm>
          </p:grpSpPr>
          <p:pic>
            <p:nvPicPr>
              <p:cNvPr id="37" name="Picture 3" descr="C:\Users\Administrator\Desktop\cvL10GcaiC.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8823" y="2589177"/>
                <a:ext cx="2439987" cy="2439988"/>
              </a:xfrm>
              <a:prstGeom prst="rect">
                <a:avLst/>
              </a:prstGeom>
              <a:noFill/>
              <a:extLst>
                <a:ext uri="{909E8E84-426E-40DD-AFC4-6F175D3DCCD1}">
                  <a14:hiddenFill xmlns:a14="http://schemas.microsoft.com/office/drawing/2010/main">
                    <a:solidFill>
                      <a:srgbClr val="FFFFFF"/>
                    </a:solidFill>
                  </a14:hiddenFill>
                </a:ext>
              </a:extLst>
            </p:spPr>
          </p:pic>
          <p:sp>
            <p:nvSpPr>
              <p:cNvPr id="38" name="椭圆 37"/>
              <p:cNvSpPr/>
              <p:nvPr/>
            </p:nvSpPr>
            <p:spPr>
              <a:xfrm>
                <a:off x="775707" y="2780928"/>
                <a:ext cx="2212117" cy="2212117"/>
              </a:xfrm>
              <a:prstGeom prst="ellipse">
                <a:avLst/>
              </a:prstGeom>
              <a:noFill/>
              <a:ln w="152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sp>
          <p:nvSpPr>
            <p:cNvPr id="18" name="椭圆 17"/>
            <p:cNvSpPr/>
            <p:nvPr/>
          </p:nvSpPr>
          <p:spPr>
            <a:xfrm>
              <a:off x="5530247" y="2790990"/>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1</a:t>
              </a:r>
              <a:endParaRPr lang="zh-CN" altLang="en-US" b="1" dirty="0">
                <a:latin typeface="黑体" panose="02010609060101010101" pitchFamily="49" charset="-122"/>
                <a:ea typeface="黑体" panose="02010609060101010101" pitchFamily="49" charset="-122"/>
              </a:endParaRPr>
            </a:p>
          </p:txBody>
        </p:sp>
        <p:sp>
          <p:nvSpPr>
            <p:cNvPr id="19" name="椭圆 18"/>
            <p:cNvSpPr/>
            <p:nvPr/>
          </p:nvSpPr>
          <p:spPr>
            <a:xfrm>
              <a:off x="5962295" y="3839563"/>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2</a:t>
              </a:r>
              <a:endParaRPr lang="zh-CN" altLang="en-US" b="1" dirty="0">
                <a:latin typeface="黑体" panose="02010609060101010101" pitchFamily="49" charset="-122"/>
                <a:ea typeface="黑体" panose="02010609060101010101" pitchFamily="49" charset="-122"/>
              </a:endParaRPr>
            </a:p>
          </p:txBody>
        </p:sp>
        <p:sp>
          <p:nvSpPr>
            <p:cNvPr id="20" name="椭圆 19"/>
            <p:cNvSpPr/>
            <p:nvPr/>
          </p:nvSpPr>
          <p:spPr>
            <a:xfrm>
              <a:off x="5577649" y="4749216"/>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3</a:t>
              </a:r>
              <a:endParaRPr lang="zh-CN" altLang="en-US" b="1" dirty="0">
                <a:latin typeface="黑体" panose="02010609060101010101" pitchFamily="49" charset="-122"/>
                <a:ea typeface="黑体" panose="02010609060101010101" pitchFamily="49" charset="-122"/>
              </a:endParaRPr>
            </a:p>
          </p:txBody>
        </p:sp>
        <p:sp>
          <p:nvSpPr>
            <p:cNvPr id="22" name="椭圆 21"/>
            <p:cNvSpPr/>
            <p:nvPr/>
          </p:nvSpPr>
          <p:spPr>
            <a:xfrm>
              <a:off x="2969685" y="4867956"/>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4</a:t>
              </a:r>
              <a:endParaRPr lang="zh-CN" altLang="en-US" b="1" dirty="0">
                <a:latin typeface="黑体" panose="02010609060101010101" pitchFamily="49" charset="-122"/>
                <a:ea typeface="黑体" panose="02010609060101010101" pitchFamily="49" charset="-122"/>
              </a:endParaRPr>
            </a:p>
          </p:txBody>
        </p:sp>
        <p:sp>
          <p:nvSpPr>
            <p:cNvPr id="30" name="椭圆 29"/>
            <p:cNvSpPr/>
            <p:nvPr/>
          </p:nvSpPr>
          <p:spPr>
            <a:xfrm>
              <a:off x="3078846" y="2688220"/>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5</a:t>
              </a:r>
              <a:endParaRPr lang="en-US" altLang="zh-CN" b="1" dirty="0">
                <a:latin typeface="黑体" panose="02010609060101010101" pitchFamily="49" charset="-122"/>
                <a:ea typeface="黑体" panose="02010609060101010101" pitchFamily="49" charset="-122"/>
              </a:endParaRPr>
            </a:p>
          </p:txBody>
        </p:sp>
        <p:sp>
          <p:nvSpPr>
            <p:cNvPr id="31" name="TextBox 30"/>
            <p:cNvSpPr txBox="1"/>
            <p:nvPr/>
          </p:nvSpPr>
          <p:spPr>
            <a:xfrm>
              <a:off x="6200218" y="2714433"/>
              <a:ext cx="2943781" cy="461665"/>
            </a:xfrm>
            <a:prstGeom prst="rect">
              <a:avLst/>
            </a:prstGeom>
            <a:noFill/>
          </p:spPr>
          <p:txBody>
            <a:bodyPr wrap="square" rtlCol="0">
              <a:spAutoFit/>
            </a:bodyPr>
            <a:lstStyle/>
            <a:p>
              <a:r>
                <a:rPr lang="zh-CN" altLang="en-US" sz="2400" dirty="0">
                  <a:ea typeface="黑体" panose="02010609060101010101" pitchFamily="49" charset="-122"/>
                </a:rPr>
                <a:t>高原旅游安全知识</a:t>
              </a:r>
              <a:endParaRPr lang="en-US" altLang="zh-CN" sz="2400" dirty="0">
                <a:ea typeface="黑体" panose="02010609060101010101" pitchFamily="49" charset="-122"/>
              </a:endParaRPr>
            </a:p>
          </p:txBody>
        </p:sp>
        <p:sp>
          <p:nvSpPr>
            <p:cNvPr id="34" name="TextBox 33"/>
            <p:cNvSpPr txBox="1"/>
            <p:nvPr/>
          </p:nvSpPr>
          <p:spPr>
            <a:xfrm>
              <a:off x="6595130" y="3789782"/>
              <a:ext cx="3010523" cy="461665"/>
            </a:xfrm>
            <a:prstGeom prst="rect">
              <a:avLst/>
            </a:prstGeom>
            <a:noFill/>
          </p:spPr>
          <p:txBody>
            <a:bodyPr wrap="square" rtlCol="0">
              <a:spAutoFit/>
            </a:bodyPr>
            <a:lstStyle/>
            <a:p>
              <a:r>
                <a:rPr lang="zh-CN" altLang="en-US" sz="2400" dirty="0">
                  <a:ea typeface="黑体" panose="02010609060101010101" pitchFamily="49" charset="-122"/>
                </a:rPr>
                <a:t>沙漠旅游安全知识</a:t>
              </a:r>
              <a:endParaRPr lang="en-US" altLang="zh-CN" sz="2400" dirty="0">
                <a:ea typeface="黑体" panose="02010609060101010101" pitchFamily="49" charset="-122"/>
              </a:endParaRPr>
            </a:p>
          </p:txBody>
        </p:sp>
        <p:sp>
          <p:nvSpPr>
            <p:cNvPr id="35" name="TextBox 34"/>
            <p:cNvSpPr txBox="1"/>
            <p:nvPr/>
          </p:nvSpPr>
          <p:spPr>
            <a:xfrm>
              <a:off x="6344639" y="4872154"/>
              <a:ext cx="2993606" cy="461665"/>
            </a:xfrm>
            <a:prstGeom prst="rect">
              <a:avLst/>
            </a:prstGeom>
            <a:noFill/>
          </p:spPr>
          <p:txBody>
            <a:bodyPr wrap="square" rtlCol="0">
              <a:spAutoFit/>
            </a:bodyPr>
            <a:lstStyle/>
            <a:p>
              <a:r>
                <a:rPr lang="zh-CN" altLang="en-US" sz="2400" dirty="0">
                  <a:ea typeface="黑体" panose="02010609060101010101" pitchFamily="49" charset="-122"/>
                </a:rPr>
                <a:t>冰雪旅游安全知识</a:t>
              </a:r>
              <a:endParaRPr lang="en-US" altLang="zh-CN" sz="2400" dirty="0">
                <a:ea typeface="黑体" panose="02010609060101010101" pitchFamily="49" charset="-122"/>
              </a:endParaRPr>
            </a:p>
          </p:txBody>
        </p:sp>
        <p:sp>
          <p:nvSpPr>
            <p:cNvPr id="36" name="TextBox 35"/>
            <p:cNvSpPr txBox="1"/>
            <p:nvPr/>
          </p:nvSpPr>
          <p:spPr>
            <a:xfrm>
              <a:off x="-83904" y="4719599"/>
              <a:ext cx="2633647" cy="461665"/>
            </a:xfrm>
            <a:prstGeom prst="rect">
              <a:avLst/>
            </a:prstGeom>
            <a:noFill/>
          </p:spPr>
          <p:txBody>
            <a:bodyPr wrap="square" rtlCol="0">
              <a:spAutoFit/>
            </a:bodyPr>
            <a:lstStyle/>
            <a:p>
              <a:pPr algn="r"/>
              <a:r>
                <a:rPr lang="zh-CN" altLang="en-US" sz="2400" dirty="0">
                  <a:ea typeface="黑体" panose="02010609060101010101" pitchFamily="49" charset="-122"/>
                </a:rPr>
                <a:t>漂流安全知识</a:t>
              </a:r>
              <a:endParaRPr lang="en-US" altLang="zh-CN" sz="2400" dirty="0">
                <a:ea typeface="黑体" panose="02010609060101010101" pitchFamily="49" charset="-122"/>
              </a:endParaRPr>
            </a:p>
          </p:txBody>
        </p:sp>
      </p:grpSp>
      <p:sp>
        <p:nvSpPr>
          <p:cNvPr id="39" name="TextBox 38"/>
          <p:cNvSpPr txBox="1"/>
          <p:nvPr/>
        </p:nvSpPr>
        <p:spPr>
          <a:xfrm>
            <a:off x="206375" y="2627953"/>
            <a:ext cx="2633647" cy="461665"/>
          </a:xfrm>
          <a:prstGeom prst="rect">
            <a:avLst/>
          </a:prstGeom>
          <a:noFill/>
        </p:spPr>
        <p:txBody>
          <a:bodyPr wrap="square" rtlCol="0">
            <a:spAutoFit/>
          </a:bodyPr>
          <a:lstStyle/>
          <a:p>
            <a:pPr algn="r"/>
            <a:r>
              <a:rPr lang="zh-CN" altLang="en-US" sz="2400" dirty="0">
                <a:ea typeface="黑体" panose="02010609060101010101" pitchFamily="49" charset="-122"/>
              </a:rPr>
              <a:t>温泉旅游安全知识</a:t>
            </a:r>
            <a:endParaRPr lang="zh-CN" altLang="en-US" sz="2400" dirty="0">
              <a:ea typeface="黑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3131185" y="764540"/>
            <a:ext cx="360045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11317" y="303181"/>
            <a:ext cx="3240360"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第二章 导游</a:t>
            </a:r>
            <a:endParaRPr lang="zh-CN" altLang="en-US" sz="2400" b="1" dirty="0">
              <a:solidFill>
                <a:srgbClr val="EE5B00"/>
              </a:solidFill>
              <a:ea typeface="黑体" panose="02010609060101010101" pitchFamily="49" charset="-122"/>
            </a:endParaRPr>
          </a:p>
        </p:txBody>
      </p:sp>
      <p:sp>
        <p:nvSpPr>
          <p:cNvPr id="7" name="椭圆 6"/>
          <p:cNvSpPr/>
          <p:nvPr/>
        </p:nvSpPr>
        <p:spPr>
          <a:xfrm>
            <a:off x="1043608" y="2063003"/>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8" name="椭圆 7"/>
          <p:cNvSpPr/>
          <p:nvPr/>
        </p:nvSpPr>
        <p:spPr>
          <a:xfrm>
            <a:off x="982332" y="4123583"/>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0" name="TextBox 9"/>
          <p:cNvSpPr txBox="1"/>
          <p:nvPr/>
        </p:nvSpPr>
        <p:spPr>
          <a:xfrm>
            <a:off x="2290051" y="2143430"/>
            <a:ext cx="4563898" cy="521970"/>
          </a:xfrm>
          <a:prstGeom prst="rect">
            <a:avLst/>
          </a:prstGeom>
          <a:noFill/>
        </p:spPr>
        <p:txBody>
          <a:bodyPr wrap="square" rtlCol="0">
            <a:spAutoFit/>
          </a:bodyPr>
          <a:lstStyle/>
          <a:p>
            <a:r>
              <a:rPr lang="zh-CN" altLang="en-US" sz="2800" dirty="0">
                <a:ea typeface="黑体" panose="02010609060101010101" pitchFamily="49" charset="-122"/>
              </a:rPr>
              <a:t>导游的内涵</a:t>
            </a:r>
            <a:endParaRPr lang="zh-CN" altLang="en-US" sz="2800" dirty="0">
              <a:ea typeface="黑体" panose="02010609060101010101" pitchFamily="49" charset="-122"/>
            </a:endParaRPr>
          </a:p>
        </p:txBody>
      </p:sp>
      <p:sp>
        <p:nvSpPr>
          <p:cNvPr id="11" name="TextBox 10"/>
          <p:cNvSpPr txBox="1"/>
          <p:nvPr/>
        </p:nvSpPr>
        <p:spPr>
          <a:xfrm>
            <a:off x="1918437" y="4177381"/>
            <a:ext cx="4022239" cy="521970"/>
          </a:xfrm>
          <a:prstGeom prst="rect">
            <a:avLst/>
          </a:prstGeom>
          <a:noFill/>
        </p:spPr>
        <p:txBody>
          <a:bodyPr wrap="square" rtlCol="0">
            <a:spAutoFit/>
          </a:bodyPr>
          <a:lstStyle/>
          <a:p>
            <a:r>
              <a:rPr lang="zh-CN" altLang="en-US" sz="2800" dirty="0">
                <a:ea typeface="黑体" panose="02010609060101010101" pitchFamily="49" charset="-122"/>
              </a:rPr>
              <a:t>导游人员的类型</a:t>
            </a:r>
            <a:endParaRPr lang="zh-CN" altLang="en-US" sz="2800" dirty="0">
              <a:ea typeface="黑体" panose="02010609060101010101" pitchFamily="49" charset="-122"/>
            </a:endParaRPr>
          </a:p>
        </p:txBody>
      </p:sp>
      <p:sp>
        <p:nvSpPr>
          <p:cNvPr id="16" name="TextBox 15"/>
          <p:cNvSpPr txBox="1"/>
          <p:nvPr/>
        </p:nvSpPr>
        <p:spPr>
          <a:xfrm>
            <a:off x="1475656" y="1248975"/>
            <a:ext cx="691276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第一节 导游的内涵及类型</a:t>
            </a:r>
            <a:endParaRPr lang="zh-CN" altLang="en-US" sz="3600" b="1" dirty="0">
              <a:latin typeface="黑体" panose="02010609060101010101" pitchFamily="49" charset="-122"/>
              <a:ea typeface="黑体" panose="02010609060101010101" pitchFamily="49" charset="-122"/>
            </a:endParaRPr>
          </a:p>
        </p:txBody>
      </p:sp>
      <p:pic>
        <p:nvPicPr>
          <p:cNvPr id="13" name="Picture 2" descr="C:\Users\Administrator\Desktop\pd1TZ4pHXg.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22504" y="4878009"/>
            <a:ext cx="2555776" cy="25557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69756" y="2828176"/>
            <a:ext cx="7992888" cy="943528"/>
          </a:xfrm>
          <a:prstGeom prst="rect">
            <a:avLst/>
          </a:prstGeom>
          <a:noFill/>
        </p:spPr>
        <p:txBody>
          <a:bodyPr wrap="square" rtlCol="0">
            <a:spAutoFit/>
          </a:bodyPr>
          <a:lstStyle/>
          <a:p>
            <a:pPr>
              <a:lnSpc>
                <a:spcPct val="150000"/>
              </a:lnSpc>
            </a:pPr>
            <a:r>
              <a:rPr lang="zh-CN" altLang="en-US" sz="2000" dirty="0">
                <a:latin typeface="黑体" panose="02010609060101010101" pitchFamily="49" charset="-122"/>
                <a:ea typeface="黑体" panose="02010609060101010101" pitchFamily="49" charset="-122"/>
              </a:rPr>
              <a:t>导游是指取得导游证，接受旅行社委派，为游客提供向导、讲解及其他服务的人员。</a:t>
            </a:r>
            <a:endParaRPr lang="zh-CN" altLang="en-US" sz="2000" dirty="0">
              <a:latin typeface="黑体" panose="02010609060101010101" pitchFamily="49" charset="-122"/>
              <a:ea typeface="黑体" panose="02010609060101010101" pitchFamily="49" charset="-122"/>
            </a:endParaRPr>
          </a:p>
        </p:txBody>
      </p:sp>
      <p:sp>
        <p:nvSpPr>
          <p:cNvPr id="14" name="TextBox 5"/>
          <p:cNvSpPr txBox="1"/>
          <p:nvPr/>
        </p:nvSpPr>
        <p:spPr>
          <a:xfrm>
            <a:off x="982332" y="4985713"/>
            <a:ext cx="4445220" cy="1706878"/>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dirty="0">
                <a:ea typeface="黑体" panose="02010609060101010101" pitchFamily="49" charset="-122"/>
              </a:rPr>
              <a:t>按业务范围划分</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l"/>
            </a:pPr>
            <a:r>
              <a:rPr lang="zh-CN" altLang="en-US" dirty="0">
                <a:ea typeface="黑体" panose="02010609060101010101" pitchFamily="49" charset="-122"/>
              </a:rPr>
              <a:t>按劳动就业方式划分</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l"/>
            </a:pPr>
            <a:r>
              <a:rPr lang="zh-CN" altLang="en-US" dirty="0">
                <a:ea typeface="黑体" panose="02010609060101010101" pitchFamily="49" charset="-122"/>
              </a:rPr>
              <a:t>按使用语言划分</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l"/>
            </a:pPr>
            <a:r>
              <a:rPr lang="zh-CN" altLang="en-US" dirty="0">
                <a:ea typeface="黑体" panose="02010609060101010101" pitchFamily="49" charset="-122"/>
              </a:rPr>
              <a:t>按技术等级划分</a:t>
            </a:r>
            <a:endParaRPr lang="zh-CN" altLang="en-US" dirty="0">
              <a:ea typeface="黑体" panose="02010609060101010101" pitchFamily="49" charset="-122"/>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414905" y="829945"/>
            <a:ext cx="475234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96917" y="298101"/>
            <a:ext cx="4608512"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第十八章   其他相关知识</a:t>
            </a:r>
            <a:endParaRPr lang="zh-CN" altLang="en-US" sz="2400" b="1" dirty="0">
              <a:solidFill>
                <a:srgbClr val="EE5B00"/>
              </a:solidFill>
              <a:ea typeface="黑体" panose="02010609060101010101" pitchFamily="49" charset="-122"/>
            </a:endParaRPr>
          </a:p>
        </p:txBody>
      </p:sp>
      <p:grpSp>
        <p:nvGrpSpPr>
          <p:cNvPr id="23" name="组合 22"/>
          <p:cNvGrpSpPr/>
          <p:nvPr/>
        </p:nvGrpSpPr>
        <p:grpSpPr>
          <a:xfrm>
            <a:off x="2446701" y="2331877"/>
            <a:ext cx="5596937" cy="2698029"/>
            <a:chOff x="2339753" y="2492897"/>
            <a:chExt cx="5596937" cy="2698029"/>
          </a:xfrm>
        </p:grpSpPr>
        <p:grpSp>
          <p:nvGrpSpPr>
            <p:cNvPr id="24" name="组合 23"/>
            <p:cNvGrpSpPr/>
            <p:nvPr/>
          </p:nvGrpSpPr>
          <p:grpSpPr>
            <a:xfrm>
              <a:off x="2339755" y="4583655"/>
              <a:ext cx="5596935" cy="607271"/>
              <a:chOff x="2195737" y="2436120"/>
              <a:chExt cx="6171608" cy="684075"/>
            </a:xfrm>
          </p:grpSpPr>
          <p:sp>
            <p:nvSpPr>
              <p:cNvPr id="31" name="椭圆 30"/>
              <p:cNvSpPr/>
              <p:nvPr/>
            </p:nvSpPr>
            <p:spPr>
              <a:xfrm>
                <a:off x="2195737" y="2436120"/>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32" name="TextBox 31"/>
              <p:cNvSpPr txBox="1"/>
              <p:nvPr/>
            </p:nvSpPr>
            <p:spPr>
              <a:xfrm>
                <a:off x="3427631" y="2489729"/>
                <a:ext cx="4939714" cy="589394"/>
              </a:xfrm>
              <a:prstGeom prst="rect">
                <a:avLst/>
              </a:prstGeom>
              <a:noFill/>
            </p:spPr>
            <p:txBody>
              <a:bodyPr wrap="square" rtlCol="0">
                <a:spAutoFit/>
              </a:bodyPr>
              <a:lstStyle/>
              <a:p>
                <a:r>
                  <a:rPr lang="zh-CN" altLang="en-US" sz="2800" dirty="0">
                    <a:ea typeface="黑体" panose="02010609060101010101" pitchFamily="49" charset="-122"/>
                  </a:rPr>
                  <a:t>度量衡换算</a:t>
                </a:r>
                <a:endParaRPr lang="zh-CN" altLang="en-US" sz="2800" dirty="0">
                  <a:ea typeface="黑体" panose="02010609060101010101" pitchFamily="49" charset="-122"/>
                </a:endParaRPr>
              </a:p>
            </p:txBody>
          </p:sp>
        </p:grpSp>
        <p:grpSp>
          <p:nvGrpSpPr>
            <p:cNvPr id="25" name="组合 24"/>
            <p:cNvGrpSpPr/>
            <p:nvPr/>
          </p:nvGrpSpPr>
          <p:grpSpPr>
            <a:xfrm>
              <a:off x="2339753" y="2492897"/>
              <a:ext cx="5391114" cy="1660557"/>
              <a:chOff x="2195736" y="2344385"/>
              <a:chExt cx="6109783" cy="2001498"/>
            </a:xfrm>
          </p:grpSpPr>
          <p:grpSp>
            <p:nvGrpSpPr>
              <p:cNvPr id="26" name="组合 25"/>
              <p:cNvGrpSpPr/>
              <p:nvPr/>
            </p:nvGrpSpPr>
            <p:grpSpPr>
              <a:xfrm>
                <a:off x="2195736" y="2344385"/>
                <a:ext cx="684076" cy="1903984"/>
                <a:chOff x="3815916" y="2344385"/>
                <a:chExt cx="684076" cy="1903984"/>
              </a:xfrm>
            </p:grpSpPr>
            <p:sp>
              <p:nvSpPr>
                <p:cNvPr id="29" name="椭圆 28"/>
                <p:cNvSpPr/>
                <p:nvPr/>
              </p:nvSpPr>
              <p:spPr>
                <a:xfrm>
                  <a:off x="3815917" y="234438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30" name="椭圆 29"/>
                <p:cNvSpPr/>
                <p:nvPr/>
              </p:nvSpPr>
              <p:spPr>
                <a:xfrm>
                  <a:off x="3815916" y="3564294"/>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grpSp>
          <p:sp>
            <p:nvSpPr>
              <p:cNvPr id="27" name="TextBox 26"/>
              <p:cNvSpPr txBox="1"/>
              <p:nvPr/>
            </p:nvSpPr>
            <p:spPr>
              <a:xfrm>
                <a:off x="3235072" y="2412156"/>
                <a:ext cx="4939713" cy="630646"/>
              </a:xfrm>
              <a:prstGeom prst="rect">
                <a:avLst/>
              </a:prstGeom>
              <a:noFill/>
            </p:spPr>
            <p:txBody>
              <a:bodyPr wrap="square" rtlCol="0">
                <a:spAutoFit/>
              </a:bodyPr>
              <a:lstStyle/>
              <a:p>
                <a:endParaRPr lang="en-US" altLang="zh-CN" sz="2800" dirty="0">
                  <a:ea typeface="黑体" panose="02010609060101010101" pitchFamily="49" charset="-122"/>
                </a:endParaRPr>
              </a:p>
            </p:txBody>
          </p:sp>
          <p:sp>
            <p:nvSpPr>
              <p:cNvPr id="28" name="TextBox 27"/>
              <p:cNvSpPr txBox="1"/>
              <p:nvPr/>
            </p:nvSpPr>
            <p:spPr>
              <a:xfrm>
                <a:off x="3469145" y="3715237"/>
                <a:ext cx="4836374" cy="630646"/>
              </a:xfrm>
              <a:prstGeom prst="rect">
                <a:avLst/>
              </a:prstGeom>
              <a:noFill/>
            </p:spPr>
            <p:txBody>
              <a:bodyPr wrap="square" rtlCol="0">
                <a:spAutoFit/>
              </a:bodyPr>
              <a:lstStyle/>
              <a:p>
                <a:r>
                  <a:rPr lang="zh-CN" altLang="en-US" sz="2800" dirty="0">
                    <a:ea typeface="黑体" panose="02010609060101010101" pitchFamily="49" charset="-122"/>
                  </a:rPr>
                  <a:t>温度换算</a:t>
                </a:r>
                <a:endParaRPr lang="en-US" altLang="zh-CN" sz="2800" dirty="0">
                  <a:ea typeface="黑体" panose="02010609060101010101" pitchFamily="49" charset="-122"/>
                </a:endParaRPr>
              </a:p>
            </p:txBody>
          </p:sp>
        </p:grpSp>
      </p:grpSp>
      <p:sp>
        <p:nvSpPr>
          <p:cNvPr id="9" name="矩形 8"/>
          <p:cNvSpPr/>
          <p:nvPr/>
        </p:nvSpPr>
        <p:spPr>
          <a:xfrm>
            <a:off x="3669189" y="2388104"/>
            <a:ext cx="902811" cy="523220"/>
          </a:xfrm>
          <a:prstGeom prst="rect">
            <a:avLst/>
          </a:prstGeom>
        </p:spPr>
        <p:txBody>
          <a:bodyPr wrap="none">
            <a:spAutoFit/>
          </a:bodyPr>
          <a:lstStyle/>
          <a:p>
            <a:r>
              <a:rPr lang="zh-CN" altLang="en-US" sz="2800" dirty="0">
                <a:ea typeface="黑体" panose="02010609060101010101" pitchFamily="49" charset="-122"/>
              </a:rPr>
              <a:t>时差</a:t>
            </a:r>
            <a:endParaRPr lang="en-US" altLang="zh-CN" sz="2800" dirty="0">
              <a:ea typeface="黑体" panose="02010609060101010101" pitchFamily="49" charset="-122"/>
            </a:endParaRPr>
          </a:p>
        </p:txBody>
      </p:sp>
      <p:sp>
        <p:nvSpPr>
          <p:cNvPr id="20" name="TextBox 19"/>
          <p:cNvSpPr txBox="1"/>
          <p:nvPr/>
        </p:nvSpPr>
        <p:spPr>
          <a:xfrm>
            <a:off x="1028774" y="1196752"/>
            <a:ext cx="7344816"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第五节 时差与温度、度量衡换算</a:t>
            </a:r>
            <a:endParaRPr lang="zh-CN" altLang="en-US" sz="3600" b="1" dirty="0">
              <a:latin typeface="黑体" panose="02010609060101010101" pitchFamily="49" charset="-122"/>
              <a:ea typeface="黑体" panose="02010609060101010101" pitchFamily="49" charset="-122"/>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50083" y="1926357"/>
            <a:ext cx="5256584" cy="1323439"/>
          </a:xfrm>
          <a:prstGeom prst="rect">
            <a:avLst/>
          </a:prstGeom>
          <a:noFill/>
        </p:spPr>
        <p:txBody>
          <a:bodyPr wrap="square" rtlCol="0">
            <a:spAutoFit/>
          </a:bodyPr>
          <a:lstStyle/>
          <a:p>
            <a:pPr algn="ctr"/>
            <a:r>
              <a:rPr lang="zh-CN" altLang="en-US" sz="8000">
                <a:solidFill>
                  <a:schemeClr val="accent2"/>
                </a:solidFill>
                <a:latin typeface="华文新魏" panose="02010800040101010101" pitchFamily="2" charset="-122"/>
                <a:ea typeface="华文新魏" panose="02010800040101010101" pitchFamily="2" charset="-122"/>
              </a:rPr>
              <a:t>谢谢！</a:t>
            </a:r>
            <a:endParaRPr lang="zh-CN" altLang="en-US" sz="8000" dirty="0">
              <a:solidFill>
                <a:schemeClr val="accent2"/>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55875" y="909320"/>
            <a:ext cx="4176395"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23662" y="357156"/>
            <a:ext cx="3240360"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第二章 导游</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755576" y="1248975"/>
            <a:ext cx="763284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第二节 导游的从业素质和职责要求</a:t>
            </a:r>
            <a:endParaRPr lang="zh-CN" altLang="en-US" sz="3600" b="1" dirty="0">
              <a:latin typeface="黑体" panose="02010609060101010101" pitchFamily="49" charset="-122"/>
              <a:ea typeface="黑体" panose="02010609060101010101" pitchFamily="49" charset="-122"/>
            </a:endParaRPr>
          </a:p>
        </p:txBody>
      </p:sp>
      <p:sp>
        <p:nvSpPr>
          <p:cNvPr id="40" name="TextBox 39"/>
          <p:cNvSpPr txBox="1"/>
          <p:nvPr/>
        </p:nvSpPr>
        <p:spPr>
          <a:xfrm>
            <a:off x="203495" y="4433086"/>
            <a:ext cx="2369598" cy="738664"/>
          </a:xfrm>
          <a:prstGeom prst="rect">
            <a:avLst/>
          </a:prstGeom>
          <a:noFill/>
        </p:spPr>
        <p:txBody>
          <a:bodyPr wrap="square" rtlCol="0">
            <a:spAutoFit/>
          </a:bodyPr>
          <a:lstStyle/>
          <a:p>
            <a:pPr lvl="0"/>
            <a:r>
              <a:rPr lang="zh-CN" altLang="en-US" sz="2400" dirty="0">
                <a:ea typeface="黑体" panose="02010609060101010101" pitchFamily="49" charset="-122"/>
              </a:rPr>
              <a:t>积极的进取精神</a:t>
            </a:r>
            <a:endParaRPr lang="en-US" altLang="zh-CN" sz="2400" dirty="0">
              <a:ea typeface="黑体" panose="02010609060101010101" pitchFamily="49" charset="-122"/>
            </a:endParaRPr>
          </a:p>
          <a:p>
            <a:endParaRPr lang="zh-CN" altLang="en-US" dirty="0">
              <a:ea typeface="黑体" panose="02010609060101010101" pitchFamily="49" charset="-122"/>
            </a:endParaRPr>
          </a:p>
        </p:txBody>
      </p:sp>
      <p:grpSp>
        <p:nvGrpSpPr>
          <p:cNvPr id="19" name="组合 18"/>
          <p:cNvGrpSpPr/>
          <p:nvPr/>
        </p:nvGrpSpPr>
        <p:grpSpPr>
          <a:xfrm rot="343304">
            <a:off x="3267647" y="3605507"/>
            <a:ext cx="2502134" cy="2441010"/>
            <a:chOff x="618823" y="2589177"/>
            <a:chExt cx="2439987" cy="2439988"/>
          </a:xfrm>
        </p:grpSpPr>
        <p:pic>
          <p:nvPicPr>
            <p:cNvPr id="27" name="Picture 3" descr="C:\Users\Administrator\Desktop\cvL10GcaiC.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8823" y="2589177"/>
              <a:ext cx="2439987" cy="2439988"/>
            </a:xfrm>
            <a:prstGeom prst="rect">
              <a:avLst/>
            </a:prstGeom>
            <a:noFill/>
            <a:extLst>
              <a:ext uri="{909E8E84-426E-40DD-AFC4-6F175D3DCCD1}">
                <a14:hiddenFill xmlns:a14="http://schemas.microsoft.com/office/drawing/2010/main">
                  <a:solidFill>
                    <a:srgbClr val="FFFFFF"/>
                  </a:solidFill>
                </a14:hiddenFill>
              </a:ext>
            </a:extLst>
          </p:spPr>
        </p:pic>
        <p:sp>
          <p:nvSpPr>
            <p:cNvPr id="28" name="椭圆 27"/>
            <p:cNvSpPr/>
            <p:nvPr/>
          </p:nvSpPr>
          <p:spPr>
            <a:xfrm>
              <a:off x="775707" y="2780928"/>
              <a:ext cx="2212117" cy="2212117"/>
            </a:xfrm>
            <a:prstGeom prst="ellipse">
              <a:avLst/>
            </a:prstGeom>
            <a:noFill/>
            <a:ln w="152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sp>
        <p:nvSpPr>
          <p:cNvPr id="22" name="椭圆 21"/>
          <p:cNvSpPr/>
          <p:nvPr/>
        </p:nvSpPr>
        <p:spPr>
          <a:xfrm>
            <a:off x="5361625" y="3400110"/>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1</a:t>
            </a:r>
            <a:endParaRPr lang="zh-CN" altLang="en-US" b="1" dirty="0">
              <a:latin typeface="黑体" panose="02010609060101010101" pitchFamily="49" charset="-122"/>
              <a:ea typeface="黑体" panose="02010609060101010101" pitchFamily="49" charset="-122"/>
            </a:endParaRPr>
          </a:p>
        </p:txBody>
      </p:sp>
      <p:sp>
        <p:nvSpPr>
          <p:cNvPr id="23" name="椭圆 22"/>
          <p:cNvSpPr/>
          <p:nvPr/>
        </p:nvSpPr>
        <p:spPr>
          <a:xfrm>
            <a:off x="5929342" y="4619579"/>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2</a:t>
            </a:r>
            <a:endParaRPr lang="zh-CN" altLang="en-US" b="1" dirty="0">
              <a:latin typeface="黑体" panose="02010609060101010101" pitchFamily="49" charset="-122"/>
              <a:ea typeface="黑体" panose="02010609060101010101" pitchFamily="49" charset="-122"/>
            </a:endParaRPr>
          </a:p>
        </p:txBody>
      </p:sp>
      <p:sp>
        <p:nvSpPr>
          <p:cNvPr id="24" name="椭圆 23"/>
          <p:cNvSpPr/>
          <p:nvPr/>
        </p:nvSpPr>
        <p:spPr>
          <a:xfrm>
            <a:off x="5409125" y="5877272"/>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3</a:t>
            </a:r>
            <a:endParaRPr lang="zh-CN" altLang="en-US" b="1" dirty="0">
              <a:latin typeface="黑体" panose="02010609060101010101" pitchFamily="49" charset="-122"/>
              <a:ea typeface="黑体" panose="02010609060101010101" pitchFamily="49" charset="-122"/>
            </a:endParaRPr>
          </a:p>
        </p:txBody>
      </p:sp>
      <p:sp>
        <p:nvSpPr>
          <p:cNvPr id="25" name="椭圆 24"/>
          <p:cNvSpPr/>
          <p:nvPr/>
        </p:nvSpPr>
        <p:spPr>
          <a:xfrm>
            <a:off x="3152199" y="5877272"/>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4</a:t>
            </a:r>
            <a:endParaRPr lang="zh-CN" altLang="en-US" b="1" dirty="0">
              <a:latin typeface="黑体" panose="02010609060101010101" pitchFamily="49" charset="-122"/>
              <a:ea typeface="黑体" panose="02010609060101010101" pitchFamily="49" charset="-122"/>
            </a:endParaRPr>
          </a:p>
        </p:txBody>
      </p:sp>
      <p:sp>
        <p:nvSpPr>
          <p:cNvPr id="26" name="椭圆 25"/>
          <p:cNvSpPr/>
          <p:nvPr/>
        </p:nvSpPr>
        <p:spPr>
          <a:xfrm>
            <a:off x="2648373" y="4619579"/>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5</a:t>
            </a:r>
            <a:endParaRPr lang="zh-CN" altLang="en-US" b="1" dirty="0">
              <a:latin typeface="黑体" panose="02010609060101010101" pitchFamily="49" charset="-122"/>
              <a:ea typeface="黑体" panose="02010609060101010101" pitchFamily="49" charset="-122"/>
            </a:endParaRPr>
          </a:p>
        </p:txBody>
      </p:sp>
      <p:sp>
        <p:nvSpPr>
          <p:cNvPr id="29" name="椭圆 28"/>
          <p:cNvSpPr/>
          <p:nvPr/>
        </p:nvSpPr>
        <p:spPr>
          <a:xfrm>
            <a:off x="3152199" y="3400110"/>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6</a:t>
            </a:r>
            <a:endParaRPr lang="zh-CN" altLang="en-US" b="1" dirty="0">
              <a:latin typeface="黑体" panose="02010609060101010101" pitchFamily="49" charset="-122"/>
              <a:ea typeface="黑体" panose="02010609060101010101" pitchFamily="49" charset="-122"/>
            </a:endParaRPr>
          </a:p>
        </p:txBody>
      </p:sp>
      <p:sp>
        <p:nvSpPr>
          <p:cNvPr id="6" name="TextBox 5"/>
          <p:cNvSpPr txBox="1"/>
          <p:nvPr/>
        </p:nvSpPr>
        <p:spPr>
          <a:xfrm>
            <a:off x="6001350" y="3400110"/>
            <a:ext cx="2462354" cy="461665"/>
          </a:xfrm>
          <a:prstGeom prst="rect">
            <a:avLst/>
          </a:prstGeom>
          <a:noFill/>
        </p:spPr>
        <p:txBody>
          <a:bodyPr wrap="square" rtlCol="0">
            <a:spAutoFit/>
          </a:bodyPr>
          <a:lstStyle/>
          <a:p>
            <a:r>
              <a:rPr lang="zh-CN" altLang="en-US" sz="2400" dirty="0">
                <a:ea typeface="黑体" panose="02010609060101010101" pitchFamily="49" charset="-122"/>
              </a:rPr>
              <a:t>良好的思想品德</a:t>
            </a:r>
            <a:endParaRPr lang="zh-CN" altLang="en-US" sz="2400" dirty="0">
              <a:ea typeface="黑体" panose="02010609060101010101" pitchFamily="49" charset="-122"/>
            </a:endParaRPr>
          </a:p>
        </p:txBody>
      </p:sp>
      <p:sp>
        <p:nvSpPr>
          <p:cNvPr id="13" name="TextBox 12"/>
          <p:cNvSpPr txBox="1"/>
          <p:nvPr/>
        </p:nvSpPr>
        <p:spPr>
          <a:xfrm>
            <a:off x="6464334" y="4619578"/>
            <a:ext cx="2679665" cy="461665"/>
          </a:xfrm>
          <a:prstGeom prst="rect">
            <a:avLst/>
          </a:prstGeom>
          <a:noFill/>
        </p:spPr>
        <p:txBody>
          <a:bodyPr wrap="square" rtlCol="0">
            <a:spAutoFit/>
          </a:bodyPr>
          <a:lstStyle/>
          <a:p>
            <a:r>
              <a:rPr lang="zh-CN" altLang="en-US" sz="2400" dirty="0">
                <a:ea typeface="黑体" panose="02010609060101010101" pitchFamily="49" charset="-122"/>
              </a:rPr>
              <a:t>较全面的知识体系</a:t>
            </a:r>
            <a:endParaRPr lang="zh-CN" altLang="en-US" sz="2400" dirty="0">
              <a:ea typeface="黑体" panose="02010609060101010101" pitchFamily="49" charset="-122"/>
            </a:endParaRPr>
          </a:p>
        </p:txBody>
      </p:sp>
      <p:sp>
        <p:nvSpPr>
          <p:cNvPr id="14" name="TextBox 13"/>
          <p:cNvSpPr txBox="1"/>
          <p:nvPr/>
        </p:nvSpPr>
        <p:spPr>
          <a:xfrm>
            <a:off x="6001350" y="5839046"/>
            <a:ext cx="3010523" cy="461665"/>
          </a:xfrm>
          <a:prstGeom prst="rect">
            <a:avLst/>
          </a:prstGeom>
          <a:noFill/>
        </p:spPr>
        <p:txBody>
          <a:bodyPr wrap="square" rtlCol="0">
            <a:spAutoFit/>
          </a:bodyPr>
          <a:lstStyle/>
          <a:p>
            <a:pPr lvl="0" algn="ctr"/>
            <a:r>
              <a:rPr lang="zh-CN" altLang="en-US" sz="2400" dirty="0">
                <a:ea typeface="黑体" panose="02010609060101010101" pitchFamily="49" charset="-122"/>
              </a:rPr>
              <a:t>较强的独立工作能力</a:t>
            </a:r>
            <a:endParaRPr lang="en-US" altLang="zh-CN" sz="2400" dirty="0">
              <a:ea typeface="黑体" panose="02010609060101010101" pitchFamily="49" charset="-122"/>
            </a:endParaRPr>
          </a:p>
        </p:txBody>
      </p:sp>
      <p:sp>
        <p:nvSpPr>
          <p:cNvPr id="15" name="TextBox 14"/>
          <p:cNvSpPr txBox="1"/>
          <p:nvPr/>
        </p:nvSpPr>
        <p:spPr>
          <a:xfrm>
            <a:off x="488046" y="5841669"/>
            <a:ext cx="2441606" cy="461665"/>
          </a:xfrm>
          <a:prstGeom prst="rect">
            <a:avLst/>
          </a:prstGeom>
          <a:noFill/>
        </p:spPr>
        <p:txBody>
          <a:bodyPr wrap="square" rtlCol="0">
            <a:spAutoFit/>
          </a:bodyPr>
          <a:lstStyle/>
          <a:p>
            <a:pPr lvl="0" algn="ctr"/>
            <a:r>
              <a:rPr lang="zh-CN" altLang="en-US" sz="2400" dirty="0">
                <a:ea typeface="黑体" panose="02010609060101010101" pitchFamily="49" charset="-122"/>
              </a:rPr>
              <a:t>熟练的导游技能</a:t>
            </a:r>
            <a:endParaRPr lang="en-US" altLang="zh-CN" sz="2400" dirty="0">
              <a:ea typeface="黑体" panose="02010609060101010101" pitchFamily="49" charset="-122"/>
            </a:endParaRPr>
          </a:p>
        </p:txBody>
      </p:sp>
      <p:sp>
        <p:nvSpPr>
          <p:cNvPr id="41" name="TextBox 40"/>
          <p:cNvSpPr txBox="1"/>
          <p:nvPr/>
        </p:nvSpPr>
        <p:spPr>
          <a:xfrm>
            <a:off x="1142386" y="3324442"/>
            <a:ext cx="1802283" cy="738664"/>
          </a:xfrm>
          <a:prstGeom prst="rect">
            <a:avLst/>
          </a:prstGeom>
          <a:noFill/>
        </p:spPr>
        <p:txBody>
          <a:bodyPr wrap="square" rtlCol="0">
            <a:spAutoFit/>
          </a:bodyPr>
          <a:lstStyle/>
          <a:p>
            <a:pPr lvl="0"/>
            <a:r>
              <a:rPr lang="zh-CN" altLang="en-US" sz="2400" dirty="0">
                <a:ea typeface="黑体" panose="02010609060101010101" pitchFamily="49" charset="-122"/>
              </a:rPr>
              <a:t>健康的身心</a:t>
            </a:r>
            <a:endParaRPr lang="en-US" altLang="zh-CN" sz="2400" dirty="0">
              <a:ea typeface="黑体" panose="02010609060101010101" pitchFamily="49" charset="-122"/>
            </a:endParaRPr>
          </a:p>
          <a:p>
            <a:endParaRPr lang="zh-CN" altLang="en-US" dirty="0">
              <a:ea typeface="黑体" panose="02010609060101010101" pitchFamily="49" charset="-122"/>
            </a:endParaRPr>
          </a:p>
        </p:txBody>
      </p:sp>
      <p:sp>
        <p:nvSpPr>
          <p:cNvPr id="7" name="文本框 6"/>
          <p:cNvSpPr txBox="1"/>
          <p:nvPr/>
        </p:nvSpPr>
        <p:spPr>
          <a:xfrm>
            <a:off x="488046" y="2193219"/>
            <a:ext cx="3723914" cy="52322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800" dirty="0">
                <a:solidFill>
                  <a:schemeClr val="tx2">
                    <a:lumMod val="60000"/>
                    <a:lumOff val="40000"/>
                  </a:schemeClr>
                </a:solidFill>
                <a:ea typeface="黑体" panose="02010609060101010101" pitchFamily="49" charset="-122"/>
              </a:rPr>
              <a:t>导游的从业素质</a:t>
            </a:r>
            <a:endParaRPr lang="zh-CN" altLang="en-US" sz="2800" dirty="0">
              <a:solidFill>
                <a:schemeClr val="tx2">
                  <a:lumMod val="60000"/>
                  <a:lumOff val="40000"/>
                </a:schemeClr>
              </a:solidFill>
              <a:ea typeface="黑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55240" y="836295"/>
            <a:ext cx="410464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09767" y="378746"/>
            <a:ext cx="3240360" cy="461665"/>
          </a:xfrm>
          <a:prstGeom prst="rect">
            <a:avLst/>
          </a:prstGeom>
          <a:noFill/>
        </p:spPr>
        <p:txBody>
          <a:bodyPr wrap="square" rtlCol="0">
            <a:spAutoFit/>
          </a:bodyPr>
          <a:lstStyle/>
          <a:p>
            <a:r>
              <a:rPr lang="zh-CN" altLang="en-US" sz="2400" b="1" dirty="0">
                <a:solidFill>
                  <a:srgbClr val="EE5B00"/>
                </a:solidFill>
                <a:ea typeface="黑体" panose="02010609060101010101" pitchFamily="49" charset="-122"/>
              </a:rPr>
              <a:t>第二章 导游</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755576" y="1248975"/>
            <a:ext cx="763284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第二节 导游的从业素质和职责要求</a:t>
            </a:r>
            <a:endParaRPr lang="zh-CN" altLang="en-US" sz="3600" b="1" dirty="0">
              <a:latin typeface="黑体" panose="02010609060101010101" pitchFamily="49" charset="-122"/>
              <a:ea typeface="黑体" panose="02010609060101010101" pitchFamily="49" charset="-122"/>
            </a:endParaRPr>
          </a:p>
        </p:txBody>
      </p:sp>
      <p:sp>
        <p:nvSpPr>
          <p:cNvPr id="7" name="文本框 6"/>
          <p:cNvSpPr txBox="1"/>
          <p:nvPr/>
        </p:nvSpPr>
        <p:spPr>
          <a:xfrm>
            <a:off x="488046" y="2193219"/>
            <a:ext cx="3723914" cy="52322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800" dirty="0">
                <a:solidFill>
                  <a:schemeClr val="tx2">
                    <a:lumMod val="60000"/>
                    <a:lumOff val="40000"/>
                  </a:schemeClr>
                </a:solidFill>
                <a:ea typeface="黑体" panose="02010609060101010101" pitchFamily="49" charset="-122"/>
              </a:rPr>
              <a:t>导游的职责要求</a:t>
            </a:r>
            <a:endParaRPr lang="zh-CN" altLang="en-US" sz="2800" dirty="0">
              <a:solidFill>
                <a:schemeClr val="tx2">
                  <a:lumMod val="60000"/>
                  <a:lumOff val="40000"/>
                </a:schemeClr>
              </a:solidFill>
              <a:ea typeface="黑体" panose="02010609060101010101" pitchFamily="49" charset="-122"/>
            </a:endParaRPr>
          </a:p>
        </p:txBody>
      </p:sp>
      <p:grpSp>
        <p:nvGrpSpPr>
          <p:cNvPr id="31" name="组合 30"/>
          <p:cNvGrpSpPr/>
          <p:nvPr/>
        </p:nvGrpSpPr>
        <p:grpSpPr>
          <a:xfrm>
            <a:off x="1259800" y="3207990"/>
            <a:ext cx="6932335" cy="2970592"/>
            <a:chOff x="539552" y="1859121"/>
            <a:chExt cx="6932335" cy="2970592"/>
          </a:xfrm>
        </p:grpSpPr>
        <p:cxnSp>
          <p:nvCxnSpPr>
            <p:cNvPr id="32" name="直接连接符 31"/>
            <p:cNvCxnSpPr/>
            <p:nvPr/>
          </p:nvCxnSpPr>
          <p:spPr>
            <a:xfrm>
              <a:off x="685007" y="3501261"/>
              <a:ext cx="6786880" cy="33655"/>
            </a:xfrm>
            <a:prstGeom prst="line">
              <a:avLst/>
            </a:prstGeom>
            <a:ln w="12700">
              <a:solidFill>
                <a:srgbClr val="FF3300"/>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141503" y="2684208"/>
              <a:ext cx="576064" cy="888808"/>
              <a:chOff x="924304" y="2684208"/>
              <a:chExt cx="576064" cy="888808"/>
            </a:xfrm>
          </p:grpSpPr>
          <p:sp>
            <p:nvSpPr>
              <p:cNvPr id="57" name="泪滴形 56"/>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8" name="椭圆 57"/>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9" name="TextBox 61"/>
              <p:cNvSpPr txBox="1"/>
              <p:nvPr/>
            </p:nvSpPr>
            <p:spPr>
              <a:xfrm>
                <a:off x="960308" y="2777519"/>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01</a:t>
                </a:r>
                <a:endParaRPr lang="zh-CN" altLang="en-US" b="1" dirty="0">
                  <a:solidFill>
                    <a:schemeClr val="bg1"/>
                  </a:solidFill>
                  <a:latin typeface="黑体" panose="02010609060101010101" pitchFamily="49" charset="-122"/>
                  <a:ea typeface="黑体" panose="02010609060101010101" pitchFamily="49" charset="-122"/>
                </a:endParaRPr>
              </a:p>
            </p:txBody>
          </p:sp>
        </p:grpSp>
        <p:grpSp>
          <p:nvGrpSpPr>
            <p:cNvPr id="34" name="组合 33"/>
            <p:cNvGrpSpPr/>
            <p:nvPr/>
          </p:nvGrpSpPr>
          <p:grpSpPr>
            <a:xfrm>
              <a:off x="2772975" y="3429000"/>
              <a:ext cx="576064" cy="888810"/>
              <a:chOff x="2339752" y="3429000"/>
              <a:chExt cx="576064" cy="888810"/>
            </a:xfrm>
          </p:grpSpPr>
          <p:sp>
            <p:nvSpPr>
              <p:cNvPr id="54" name="泪滴形 53"/>
              <p:cNvSpPr/>
              <p:nvPr/>
            </p:nvSpPr>
            <p:spPr>
              <a:xfrm rot="18881213">
                <a:off x="2339752" y="3741746"/>
                <a:ext cx="576064" cy="576064"/>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5" name="椭圆 54"/>
              <p:cNvSpPr/>
              <p:nvPr/>
            </p:nvSpPr>
            <p:spPr>
              <a:xfrm>
                <a:off x="2555776"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6" name="TextBox 58"/>
              <p:cNvSpPr txBox="1"/>
              <p:nvPr/>
            </p:nvSpPr>
            <p:spPr>
              <a:xfrm>
                <a:off x="2375755" y="3840702"/>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02</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35" name="TextBox 39"/>
            <p:cNvSpPr txBox="1"/>
            <p:nvPr/>
          </p:nvSpPr>
          <p:spPr>
            <a:xfrm>
              <a:off x="539552" y="3630833"/>
              <a:ext cx="1696925" cy="830997"/>
            </a:xfrm>
            <a:prstGeom prst="rect">
              <a:avLst/>
            </a:prstGeom>
            <a:noFill/>
          </p:spPr>
          <p:txBody>
            <a:bodyPr wrap="square" rtlCol="0">
              <a:spAutoFit/>
            </a:bodyPr>
            <a:lstStyle/>
            <a:p>
              <a:pPr algn="ctr"/>
              <a:r>
                <a:rPr lang="zh-CN" altLang="en-US" sz="2400" b="1" dirty="0">
                  <a:ea typeface="黑体" panose="02010609060101010101" pitchFamily="49" charset="-122"/>
                </a:rPr>
                <a:t>导游的基本职责</a:t>
              </a:r>
              <a:endParaRPr lang="en-US" altLang="zh-CN" sz="2400" b="1" dirty="0">
                <a:ea typeface="黑体" panose="02010609060101010101" pitchFamily="49" charset="-122"/>
              </a:endParaRPr>
            </a:p>
          </p:txBody>
        </p:sp>
        <p:sp>
          <p:nvSpPr>
            <p:cNvPr id="36" name="TextBox 40"/>
            <p:cNvSpPr txBox="1"/>
            <p:nvPr/>
          </p:nvSpPr>
          <p:spPr>
            <a:xfrm>
              <a:off x="2212544" y="1859121"/>
              <a:ext cx="1696925" cy="1198880"/>
            </a:xfrm>
            <a:prstGeom prst="rect">
              <a:avLst/>
            </a:prstGeom>
            <a:noFill/>
          </p:spPr>
          <p:txBody>
            <a:bodyPr wrap="square" rtlCol="0">
              <a:spAutoFit/>
            </a:bodyPr>
            <a:lstStyle/>
            <a:p>
              <a:pPr algn="ctr"/>
              <a:r>
                <a:rPr lang="zh-CN" altLang="en-US" sz="2400" b="1" dirty="0">
                  <a:ea typeface="黑体" panose="02010609060101010101" pitchFamily="49" charset="-122"/>
                </a:rPr>
                <a:t>全程陪同导游的主要职责</a:t>
              </a:r>
              <a:endParaRPr lang="zh-CN" altLang="en-US" dirty="0">
                <a:ea typeface="黑体" panose="02010609060101010101" pitchFamily="49" charset="-122"/>
              </a:endParaRPr>
            </a:p>
          </p:txBody>
        </p:sp>
        <p:grpSp>
          <p:nvGrpSpPr>
            <p:cNvPr id="37" name="组合 36"/>
            <p:cNvGrpSpPr/>
            <p:nvPr/>
          </p:nvGrpSpPr>
          <p:grpSpPr>
            <a:xfrm>
              <a:off x="4222160" y="2684208"/>
              <a:ext cx="576064" cy="888808"/>
              <a:chOff x="924304" y="2684208"/>
              <a:chExt cx="576064" cy="888808"/>
            </a:xfrm>
          </p:grpSpPr>
          <p:sp>
            <p:nvSpPr>
              <p:cNvPr id="51" name="泪滴形 50"/>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2" name="椭圆 51"/>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3" name="TextBox 55"/>
              <p:cNvSpPr txBox="1"/>
              <p:nvPr/>
            </p:nvSpPr>
            <p:spPr>
              <a:xfrm>
                <a:off x="960308" y="2777519"/>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03</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38" name="TextBox 42"/>
            <p:cNvSpPr txBox="1"/>
            <p:nvPr/>
          </p:nvSpPr>
          <p:spPr>
            <a:xfrm>
              <a:off x="3661731" y="3630833"/>
              <a:ext cx="1696925" cy="1198880"/>
            </a:xfrm>
            <a:prstGeom prst="rect">
              <a:avLst/>
            </a:prstGeom>
            <a:noFill/>
          </p:spPr>
          <p:txBody>
            <a:bodyPr wrap="square" rtlCol="0">
              <a:spAutoFit/>
            </a:bodyPr>
            <a:lstStyle/>
            <a:p>
              <a:pPr algn="ctr"/>
              <a:r>
                <a:rPr lang="zh-CN" altLang="en-US" sz="2400" b="1" dirty="0">
                  <a:ea typeface="黑体" panose="02010609060101010101" pitchFamily="49" charset="-122"/>
                </a:rPr>
                <a:t>地方陪同导游的主要职责</a:t>
              </a:r>
              <a:endParaRPr lang="zh-CN" altLang="en-US" dirty="0">
                <a:ea typeface="黑体" panose="02010609060101010101" pitchFamily="49" charset="-122"/>
              </a:endParaRPr>
            </a:p>
          </p:txBody>
        </p:sp>
        <p:grpSp>
          <p:nvGrpSpPr>
            <p:cNvPr id="39" name="组合 38"/>
            <p:cNvGrpSpPr/>
            <p:nvPr/>
          </p:nvGrpSpPr>
          <p:grpSpPr>
            <a:xfrm>
              <a:off x="5869319" y="3429000"/>
              <a:ext cx="576064" cy="888810"/>
              <a:chOff x="2339752" y="3429000"/>
              <a:chExt cx="576064" cy="888810"/>
            </a:xfrm>
          </p:grpSpPr>
          <p:sp>
            <p:nvSpPr>
              <p:cNvPr id="48" name="泪滴形 47"/>
              <p:cNvSpPr/>
              <p:nvPr/>
            </p:nvSpPr>
            <p:spPr>
              <a:xfrm rot="18881213">
                <a:off x="2339752" y="3741746"/>
                <a:ext cx="576064" cy="576064"/>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9" name="椭圆 48"/>
              <p:cNvSpPr/>
              <p:nvPr/>
            </p:nvSpPr>
            <p:spPr>
              <a:xfrm>
                <a:off x="2555776"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0" name="TextBox 52"/>
              <p:cNvSpPr txBox="1"/>
              <p:nvPr/>
            </p:nvSpPr>
            <p:spPr>
              <a:xfrm>
                <a:off x="2371865" y="3840702"/>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04</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42" name="TextBox 44"/>
            <p:cNvSpPr txBox="1"/>
            <p:nvPr/>
          </p:nvSpPr>
          <p:spPr>
            <a:xfrm>
              <a:off x="5326991" y="1924930"/>
              <a:ext cx="1696925" cy="1198880"/>
            </a:xfrm>
            <a:prstGeom prst="rect">
              <a:avLst/>
            </a:prstGeom>
            <a:noFill/>
          </p:spPr>
          <p:txBody>
            <a:bodyPr wrap="square" rtlCol="0">
              <a:spAutoFit/>
            </a:bodyPr>
            <a:lstStyle/>
            <a:p>
              <a:pPr algn="ctr"/>
              <a:r>
                <a:rPr lang="zh-CN" altLang="en-US" sz="2400" b="1" dirty="0">
                  <a:ea typeface="黑体" panose="02010609060101010101" pitchFamily="49" charset="-122"/>
                </a:rPr>
                <a:t>景区导游的主要职责</a:t>
              </a:r>
              <a:endParaRPr lang="zh-CN" altLang="en-US" dirty="0">
                <a:ea typeface="黑体" panose="02010609060101010101" pitchFamily="49"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842260" y="765175"/>
            <a:ext cx="3888105"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165902" y="303816"/>
            <a:ext cx="3240360"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第二章 导游</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755576" y="1248975"/>
            <a:ext cx="763284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第三节 导游的职业道德与修养</a:t>
            </a:r>
            <a:endParaRPr lang="zh-CN" altLang="en-US" sz="3600" b="1" dirty="0">
              <a:latin typeface="黑体" panose="02010609060101010101" pitchFamily="49" charset="-122"/>
              <a:ea typeface="黑体" panose="02010609060101010101" pitchFamily="49" charset="-122"/>
            </a:endParaRPr>
          </a:p>
        </p:txBody>
      </p:sp>
      <p:pic>
        <p:nvPicPr>
          <p:cNvPr id="40" name="Picture 5"/>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42455" t="54819"/>
          <a:stretch>
            <a:fillRect/>
          </a:stretch>
        </p:blipFill>
        <p:spPr bwMode="auto">
          <a:xfrm>
            <a:off x="6732240" y="5085184"/>
            <a:ext cx="2068508" cy="1579063"/>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组合 59"/>
          <p:cNvGrpSpPr/>
          <p:nvPr/>
        </p:nvGrpSpPr>
        <p:grpSpPr>
          <a:xfrm rot="0">
            <a:off x="1403350" y="2348230"/>
            <a:ext cx="5617210" cy="1903730"/>
            <a:chOff x="2195736" y="2344385"/>
            <a:chExt cx="5616988" cy="1903984"/>
          </a:xfrm>
        </p:grpSpPr>
        <p:grpSp>
          <p:nvGrpSpPr>
            <p:cNvPr id="62" name="组合 61"/>
            <p:cNvGrpSpPr/>
            <p:nvPr/>
          </p:nvGrpSpPr>
          <p:grpSpPr>
            <a:xfrm>
              <a:off x="2195736" y="2344385"/>
              <a:ext cx="684076" cy="1903984"/>
              <a:chOff x="3815916" y="2344385"/>
              <a:chExt cx="684076" cy="1903984"/>
            </a:xfrm>
          </p:grpSpPr>
          <p:sp>
            <p:nvSpPr>
              <p:cNvPr id="65" name="椭圆 64"/>
              <p:cNvSpPr/>
              <p:nvPr/>
            </p:nvSpPr>
            <p:spPr>
              <a:xfrm>
                <a:off x="3815917" y="234438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66" name="椭圆 65"/>
              <p:cNvSpPr/>
              <p:nvPr/>
            </p:nvSpPr>
            <p:spPr>
              <a:xfrm>
                <a:off x="3815916" y="3564294"/>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grpSp>
        <p:sp>
          <p:nvSpPr>
            <p:cNvPr id="63" name="TextBox 9"/>
            <p:cNvSpPr txBox="1"/>
            <p:nvPr/>
          </p:nvSpPr>
          <p:spPr>
            <a:xfrm>
              <a:off x="3248826" y="2381838"/>
              <a:ext cx="4563898" cy="523220"/>
            </a:xfrm>
            <a:prstGeom prst="rect">
              <a:avLst/>
            </a:prstGeom>
            <a:noFill/>
          </p:spPr>
          <p:txBody>
            <a:bodyPr wrap="square" rtlCol="0">
              <a:spAutoFit/>
            </a:bodyPr>
            <a:lstStyle/>
            <a:p>
              <a:r>
                <a:rPr lang="zh-CN" altLang="en-US" sz="2800" dirty="0">
                  <a:ea typeface="黑体" panose="02010609060101010101" pitchFamily="49" charset="-122"/>
                </a:rPr>
                <a:t>道德</a:t>
              </a:r>
              <a:endParaRPr lang="zh-CN" altLang="en-US" sz="2800" dirty="0">
                <a:ea typeface="黑体" panose="02010609060101010101" pitchFamily="49" charset="-122"/>
              </a:endParaRPr>
            </a:p>
          </p:txBody>
        </p:sp>
        <p:sp>
          <p:nvSpPr>
            <p:cNvPr id="64" name="TextBox 10"/>
            <p:cNvSpPr txBox="1"/>
            <p:nvPr/>
          </p:nvSpPr>
          <p:spPr>
            <a:xfrm>
              <a:off x="3248826" y="3599144"/>
              <a:ext cx="4022239" cy="523220"/>
            </a:xfrm>
            <a:prstGeom prst="rect">
              <a:avLst/>
            </a:prstGeom>
            <a:noFill/>
          </p:spPr>
          <p:txBody>
            <a:bodyPr wrap="square" rtlCol="0">
              <a:spAutoFit/>
            </a:bodyPr>
            <a:lstStyle/>
            <a:p>
              <a:r>
                <a:rPr lang="zh-CN" altLang="en-US" sz="2800" dirty="0">
                  <a:ea typeface="黑体" panose="02010609060101010101" pitchFamily="49" charset="-122"/>
                </a:rPr>
                <a:t>导游人员的职业道德</a:t>
              </a:r>
              <a:endParaRPr lang="zh-CN" altLang="en-US" sz="2800" dirty="0">
                <a:ea typeface="黑体" panose="02010609060101010101" pitchFamily="49" charset="-122"/>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 name="TextBox 8"/>
          <p:cNvSpPr txBox="1"/>
          <p:nvPr/>
        </p:nvSpPr>
        <p:spPr>
          <a:xfrm>
            <a:off x="2087168" y="1968981"/>
            <a:ext cx="6579758" cy="7016115"/>
          </a:xfrm>
          <a:prstGeom prst="rect">
            <a:avLst/>
          </a:prstGeom>
          <a:noFill/>
        </p:spPr>
        <p:txBody>
          <a:bodyPr wrap="square" numCol="2" rtlCol="0">
            <a:spAutoFit/>
          </a:bodyPr>
          <a:p>
            <a:pPr>
              <a:lnSpc>
                <a:spcPct val="200000"/>
              </a:lnSpc>
            </a:pPr>
            <a:r>
              <a:rPr lang="zh-CN" altLang="en-US" sz="2000" dirty="0">
                <a:solidFill>
                  <a:srgbClr val="FF6600"/>
                </a:solidFill>
                <a:latin typeface="黑体" panose="02010609060101010101" pitchFamily="49" charset="-122"/>
                <a:ea typeface="黑体" panose="02010609060101010101" pitchFamily="49" charset="-122"/>
              </a:rPr>
              <a:t>（三）公私分明、诚实善良</a:t>
            </a:r>
            <a:endParaRPr lang="en-US" altLang="zh-CN" sz="2000" dirty="0">
              <a:solidFill>
                <a:srgbClr val="FF6600"/>
              </a:solidFill>
              <a:latin typeface="黑体" panose="02010609060101010101" pitchFamily="49" charset="-122"/>
              <a:ea typeface="黑体" panose="02010609060101010101" pitchFamily="49" charset="-122"/>
            </a:endParaRPr>
          </a:p>
          <a:p>
            <a:pPr>
              <a:lnSpc>
                <a:spcPct val="200000"/>
              </a:lnSpc>
            </a:pPr>
            <a:r>
              <a:rPr lang="zh-CN" altLang="en-US" sz="2000" dirty="0">
                <a:solidFill>
                  <a:srgbClr val="FF6600"/>
                </a:solidFill>
                <a:latin typeface="黑体" panose="02010609060101010101" pitchFamily="49" charset="-122"/>
                <a:ea typeface="黑体" panose="02010609060101010101" pitchFamily="49" charset="-122"/>
              </a:rPr>
              <a:t>（四）克勤克俭、游客至上</a:t>
            </a:r>
            <a:endParaRPr lang="en-US" altLang="zh-CN" sz="2000" dirty="0">
              <a:solidFill>
                <a:srgbClr val="FF6600"/>
              </a:solidFill>
              <a:latin typeface="黑体" panose="02010609060101010101" pitchFamily="49" charset="-122"/>
              <a:ea typeface="黑体" panose="02010609060101010101" pitchFamily="49" charset="-122"/>
            </a:endParaRPr>
          </a:p>
          <a:p>
            <a:pPr>
              <a:lnSpc>
                <a:spcPct val="200000"/>
              </a:lnSpc>
            </a:pPr>
            <a:r>
              <a:rPr lang="zh-CN" altLang="en-US" sz="2000" dirty="0">
                <a:solidFill>
                  <a:srgbClr val="FF6600"/>
                </a:solidFill>
                <a:latin typeface="黑体" panose="02010609060101010101" pitchFamily="49" charset="-122"/>
                <a:ea typeface="黑体" panose="02010609060101010101" pitchFamily="49" charset="-122"/>
              </a:rPr>
              <a:t>（五）热情大度、清洁端庄</a:t>
            </a:r>
            <a:endParaRPr lang="en-US" altLang="zh-CN" sz="2000" dirty="0">
              <a:solidFill>
                <a:srgbClr val="FF6600"/>
              </a:solidFill>
              <a:latin typeface="黑体" panose="02010609060101010101" pitchFamily="49" charset="-122"/>
              <a:ea typeface="黑体" panose="02010609060101010101" pitchFamily="49" charset="-122"/>
            </a:endParaRPr>
          </a:p>
          <a:p>
            <a:pPr>
              <a:lnSpc>
                <a:spcPct val="200000"/>
              </a:lnSpc>
            </a:pPr>
            <a:r>
              <a:rPr lang="zh-CN" altLang="en-US" sz="2000" dirty="0">
                <a:solidFill>
                  <a:srgbClr val="FF6600"/>
                </a:solidFill>
                <a:latin typeface="黑体" panose="02010609060101010101" pitchFamily="49" charset="-122"/>
                <a:ea typeface="黑体" panose="02010609060101010101" pitchFamily="49" charset="-122"/>
              </a:rPr>
              <a:t>（六）一视同仁、不卑不亢</a:t>
            </a:r>
            <a:endParaRPr lang="zh-CN" altLang="en-US" sz="2000" dirty="0">
              <a:solidFill>
                <a:srgbClr val="FF6600"/>
              </a:solidFill>
              <a:latin typeface="黑体" panose="02010609060101010101" pitchFamily="49" charset="-122"/>
              <a:ea typeface="黑体" panose="02010609060101010101" pitchFamily="49" charset="-122"/>
            </a:endParaRPr>
          </a:p>
          <a:p>
            <a:pPr>
              <a:lnSpc>
                <a:spcPct val="200000"/>
              </a:lnSpc>
            </a:pPr>
            <a:r>
              <a:rPr lang="zh-CN" altLang="en-US" sz="2000" dirty="0">
                <a:solidFill>
                  <a:srgbClr val="FF6600"/>
                </a:solidFill>
                <a:latin typeface="黑体" panose="02010609060101010101" pitchFamily="49" charset="-122"/>
                <a:ea typeface="黑体" panose="02010609060101010101" pitchFamily="49" charset="-122"/>
                <a:sym typeface="+mn-ea"/>
              </a:rPr>
              <a:t>（七）耐心细致、文明礼貌</a:t>
            </a:r>
            <a:endParaRPr lang="en-US" altLang="zh-CN" sz="2000" dirty="0">
              <a:solidFill>
                <a:srgbClr val="FF6600"/>
              </a:solidFill>
              <a:latin typeface="黑体" panose="02010609060101010101" pitchFamily="49" charset="-122"/>
              <a:ea typeface="黑体" panose="02010609060101010101" pitchFamily="49" charset="-122"/>
            </a:endParaRPr>
          </a:p>
          <a:p>
            <a:pPr>
              <a:lnSpc>
                <a:spcPct val="200000"/>
              </a:lnSpc>
            </a:pPr>
            <a:r>
              <a:rPr lang="zh-CN" altLang="en-US" sz="2000" dirty="0">
                <a:solidFill>
                  <a:srgbClr val="FF6600"/>
                </a:solidFill>
                <a:latin typeface="黑体" panose="02010609060101010101" pitchFamily="49" charset="-122"/>
                <a:ea typeface="黑体" panose="02010609060101010101" pitchFamily="49" charset="-122"/>
                <a:sym typeface="+mn-ea"/>
              </a:rPr>
              <a:t>（八）团结服从、顾全大局</a:t>
            </a:r>
            <a:endParaRPr lang="en-US" altLang="zh-CN" sz="2000" dirty="0">
              <a:solidFill>
                <a:srgbClr val="FF6600"/>
              </a:solidFill>
              <a:latin typeface="黑体" panose="02010609060101010101" pitchFamily="49" charset="-122"/>
              <a:ea typeface="黑体" panose="02010609060101010101" pitchFamily="49" charset="-122"/>
            </a:endParaRPr>
          </a:p>
          <a:p>
            <a:pPr>
              <a:lnSpc>
                <a:spcPct val="200000"/>
              </a:lnSpc>
            </a:pPr>
            <a:r>
              <a:rPr lang="zh-CN" altLang="en-US" sz="2000" dirty="0">
                <a:solidFill>
                  <a:srgbClr val="FF6600"/>
                </a:solidFill>
                <a:latin typeface="黑体" panose="02010609060101010101" pitchFamily="49" charset="-122"/>
                <a:ea typeface="黑体" panose="02010609060101010101" pitchFamily="49" charset="-122"/>
                <a:sym typeface="+mn-ea"/>
              </a:rPr>
              <a:t>（九）优质服务、好学向上</a:t>
            </a:r>
            <a:endParaRPr lang="en-US" altLang="zh-CN" sz="2000" dirty="0">
              <a:solidFill>
                <a:srgbClr val="FF6600"/>
              </a:solidFill>
              <a:latin typeface="黑体" panose="02010609060101010101" pitchFamily="49" charset="-122"/>
              <a:ea typeface="黑体" panose="02010609060101010101" pitchFamily="49" charset="-122"/>
            </a:endParaRPr>
          </a:p>
          <a:p>
            <a:pPr>
              <a:lnSpc>
                <a:spcPct val="200000"/>
              </a:lnSpc>
            </a:pPr>
            <a:endParaRPr lang="en-US" altLang="zh-CN" sz="2000" dirty="0">
              <a:solidFill>
                <a:srgbClr val="FF6600"/>
              </a:solidFill>
              <a:latin typeface="黑体" panose="02010609060101010101" pitchFamily="49" charset="-122"/>
              <a:ea typeface="黑体" panose="02010609060101010101" pitchFamily="49" charset="-122"/>
            </a:endParaRPr>
          </a:p>
          <a:p>
            <a:pPr>
              <a:lnSpc>
                <a:spcPct val="200000"/>
              </a:lnSpc>
            </a:pPr>
            <a:endParaRPr lang="en-US" altLang="zh-CN" sz="2000" dirty="0">
              <a:solidFill>
                <a:srgbClr val="FF6600"/>
              </a:solidFill>
              <a:latin typeface="黑体" panose="02010609060101010101" pitchFamily="49" charset="-122"/>
              <a:ea typeface="黑体" panose="02010609060101010101" pitchFamily="49" charset="-122"/>
            </a:endParaRPr>
          </a:p>
          <a:p>
            <a:pPr>
              <a:lnSpc>
                <a:spcPct val="200000"/>
              </a:lnSpc>
            </a:pPr>
            <a:endParaRPr lang="en-US" altLang="zh-CN" sz="2000" dirty="0">
              <a:solidFill>
                <a:srgbClr val="FF6600"/>
              </a:solidFill>
              <a:latin typeface="黑体" panose="02010609060101010101" pitchFamily="49" charset="-122"/>
              <a:ea typeface="黑体" panose="02010609060101010101" pitchFamily="49" charset="-122"/>
            </a:endParaRPr>
          </a:p>
          <a:p>
            <a:pPr>
              <a:lnSpc>
                <a:spcPct val="200000"/>
              </a:lnSpc>
            </a:pPr>
            <a:endParaRPr lang="en-US" altLang="zh-CN" sz="2000" dirty="0">
              <a:solidFill>
                <a:srgbClr val="FF6600"/>
              </a:solidFill>
              <a:latin typeface="黑体" panose="02010609060101010101" pitchFamily="49" charset="-122"/>
              <a:ea typeface="黑体" panose="02010609060101010101" pitchFamily="49" charset="-122"/>
            </a:endParaRPr>
          </a:p>
          <a:p>
            <a:endParaRPr lang="zh-CN" altLang="en-US" dirty="0">
              <a:solidFill>
                <a:srgbClr val="FF6600"/>
              </a:solidFill>
            </a:endParaRPr>
          </a:p>
        </p:txBody>
      </p:sp>
      <p:sp>
        <p:nvSpPr>
          <p:cNvPr id="61" name="TextBox 5"/>
          <p:cNvSpPr txBox="1"/>
          <p:nvPr/>
        </p:nvSpPr>
        <p:spPr>
          <a:xfrm>
            <a:off x="2087168" y="1154162"/>
            <a:ext cx="6020808" cy="1015663"/>
          </a:xfrm>
          <a:prstGeom prst="rect">
            <a:avLst/>
          </a:prstGeom>
          <a:noFill/>
        </p:spPr>
        <p:txBody>
          <a:bodyPr wrap="square" rtlCol="0">
            <a:spAutoFit/>
          </a:bodyPr>
          <a:p>
            <a:pPr>
              <a:lnSpc>
                <a:spcPct val="150000"/>
              </a:lnSpc>
            </a:pPr>
            <a:r>
              <a:rPr lang="zh-CN" altLang="en-US" sz="2000" dirty="0">
                <a:solidFill>
                  <a:srgbClr val="FF6600"/>
                </a:solidFill>
                <a:latin typeface="黑体" panose="02010609060101010101" pitchFamily="49" charset="-122"/>
                <a:ea typeface="黑体" panose="02010609060101010101" pitchFamily="49" charset="-122"/>
              </a:rPr>
              <a:t>（一）爱国爱企、自尊自强</a:t>
            </a:r>
            <a:endParaRPr lang="en-US" altLang="zh-CN" sz="2000" dirty="0">
              <a:solidFill>
                <a:srgbClr val="FF6600"/>
              </a:solidFill>
              <a:latin typeface="黑体" panose="02010609060101010101" pitchFamily="49" charset="-122"/>
              <a:ea typeface="黑体" panose="02010609060101010101" pitchFamily="49" charset="-122"/>
            </a:endParaRPr>
          </a:p>
          <a:p>
            <a:pPr>
              <a:lnSpc>
                <a:spcPct val="150000"/>
              </a:lnSpc>
            </a:pPr>
            <a:r>
              <a:rPr lang="zh-CN" altLang="en-US" sz="2000" dirty="0">
                <a:solidFill>
                  <a:srgbClr val="FF6600"/>
                </a:solidFill>
                <a:latin typeface="黑体" panose="02010609060101010101" pitchFamily="49" charset="-122"/>
                <a:ea typeface="黑体" panose="02010609060101010101" pitchFamily="49" charset="-122"/>
              </a:rPr>
              <a:t>（二）遵纪守法、敬业爱岗</a:t>
            </a:r>
            <a:endParaRPr lang="en-US" altLang="zh-CN" sz="2000" dirty="0">
              <a:solidFill>
                <a:srgbClr val="FF66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842895" y="836930"/>
            <a:ext cx="3528695"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855718" y="150375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8" name="椭圆 7"/>
          <p:cNvSpPr/>
          <p:nvPr/>
        </p:nvSpPr>
        <p:spPr>
          <a:xfrm>
            <a:off x="1834289" y="3701772"/>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4</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0" name="TextBox 9"/>
          <p:cNvSpPr txBox="1"/>
          <p:nvPr/>
        </p:nvSpPr>
        <p:spPr>
          <a:xfrm>
            <a:off x="1297508" y="2485058"/>
            <a:ext cx="1800494" cy="954107"/>
          </a:xfrm>
          <a:prstGeom prst="rect">
            <a:avLst/>
          </a:prstGeom>
          <a:noFill/>
        </p:spPr>
        <p:txBody>
          <a:bodyPr wrap="square" rtlCol="0">
            <a:spAutoFit/>
          </a:bodyPr>
          <a:lstStyle/>
          <a:p>
            <a:pPr lvl="0" algn="ctr"/>
            <a:r>
              <a:rPr lang="zh-CN" altLang="en-US" sz="2800" dirty="0">
                <a:solidFill>
                  <a:srgbClr val="C00000"/>
                </a:solidFill>
                <a:ea typeface="黑体" panose="02010609060101010101" pitchFamily="49" charset="-122"/>
              </a:rPr>
              <a:t>导游的</a:t>
            </a:r>
            <a:endParaRPr lang="en-US" altLang="zh-CN" sz="2800" dirty="0">
              <a:solidFill>
                <a:srgbClr val="C00000"/>
              </a:solidFill>
              <a:ea typeface="黑体" panose="02010609060101010101" pitchFamily="49" charset="-122"/>
            </a:endParaRPr>
          </a:p>
          <a:p>
            <a:pPr lvl="0" algn="ctr"/>
            <a:r>
              <a:rPr lang="zh-CN" altLang="en-US" sz="2800" dirty="0">
                <a:solidFill>
                  <a:srgbClr val="C00000"/>
                </a:solidFill>
                <a:ea typeface="黑体" panose="02010609060101010101" pitchFamily="49" charset="-122"/>
              </a:rPr>
              <a:t>修养</a:t>
            </a:r>
            <a:endParaRPr lang="en-US" altLang="zh-CN" sz="2800" dirty="0">
              <a:solidFill>
                <a:srgbClr val="C00000"/>
              </a:solidFill>
              <a:ea typeface="黑体" panose="02010609060101010101" pitchFamily="49" charset="-122"/>
            </a:endParaRPr>
          </a:p>
        </p:txBody>
      </p:sp>
      <p:sp>
        <p:nvSpPr>
          <p:cNvPr id="11" name="TextBox 10"/>
          <p:cNvSpPr txBox="1"/>
          <p:nvPr/>
        </p:nvSpPr>
        <p:spPr>
          <a:xfrm>
            <a:off x="969074" y="4641534"/>
            <a:ext cx="2304256" cy="954107"/>
          </a:xfrm>
          <a:prstGeom prst="rect">
            <a:avLst/>
          </a:prstGeom>
          <a:noFill/>
        </p:spPr>
        <p:txBody>
          <a:bodyPr wrap="square" rtlCol="0">
            <a:spAutoFit/>
          </a:bodyPr>
          <a:lstStyle/>
          <a:p>
            <a:pPr lvl="0" algn="ctr"/>
            <a:r>
              <a:rPr lang="zh-CN" altLang="en-US" sz="2800" dirty="0">
                <a:ea typeface="黑体" panose="02010609060101010101" pitchFamily="49" charset="-122"/>
              </a:rPr>
              <a:t>导游人员的</a:t>
            </a:r>
            <a:endParaRPr lang="en-US" altLang="zh-CN" sz="2800" dirty="0">
              <a:ea typeface="黑体" panose="02010609060101010101" pitchFamily="49" charset="-122"/>
            </a:endParaRPr>
          </a:p>
          <a:p>
            <a:pPr lvl="0" algn="ctr"/>
            <a:r>
              <a:rPr lang="zh-CN" altLang="en-US" sz="2800" dirty="0">
                <a:ea typeface="黑体" panose="02010609060101010101" pitchFamily="49" charset="-122"/>
              </a:rPr>
              <a:t>行为规范</a:t>
            </a:r>
            <a:endParaRPr lang="zh-CN" altLang="en-US" sz="2800" dirty="0">
              <a:ea typeface="黑体" panose="02010609060101010101" pitchFamily="49" charset="-122"/>
            </a:endParaRPr>
          </a:p>
        </p:txBody>
      </p:sp>
      <p:sp>
        <p:nvSpPr>
          <p:cNvPr id="6" name="矩形 5"/>
          <p:cNvSpPr/>
          <p:nvPr/>
        </p:nvSpPr>
        <p:spPr>
          <a:xfrm>
            <a:off x="3672151" y="303679"/>
            <a:ext cx="1800493" cy="461665"/>
          </a:xfrm>
          <a:prstGeom prst="rect">
            <a:avLst/>
          </a:prstGeom>
        </p:spPr>
        <p:txBody>
          <a:bodyPr wrap="none">
            <a:spAutoFit/>
          </a:bodyPr>
          <a:lstStyle/>
          <a:p>
            <a:pPr algn="ctr"/>
            <a:r>
              <a:rPr lang="zh-CN" altLang="en-US" sz="2400" b="1" dirty="0">
                <a:solidFill>
                  <a:srgbClr val="EE5B00"/>
                </a:solidFill>
                <a:ea typeface="黑体" panose="02010609060101010101" pitchFamily="49" charset="-122"/>
              </a:rPr>
              <a:t>第二章 导游</a:t>
            </a:r>
            <a:endParaRPr lang="zh-CN" altLang="en-US" sz="2400" b="1" dirty="0">
              <a:solidFill>
                <a:srgbClr val="EE5B00"/>
              </a:solidFill>
              <a:ea typeface="黑体" panose="02010609060101010101" pitchFamily="49" charset="-122"/>
            </a:endParaRPr>
          </a:p>
        </p:txBody>
      </p:sp>
      <p:sp>
        <p:nvSpPr>
          <p:cNvPr id="15" name="TextBox 14"/>
          <p:cNvSpPr txBox="1"/>
          <p:nvPr/>
        </p:nvSpPr>
        <p:spPr>
          <a:xfrm>
            <a:off x="3977038" y="1484784"/>
            <a:ext cx="3525289" cy="147732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solidFill>
                  <a:srgbClr val="C00000"/>
                </a:solidFill>
                <a:ea typeface="黑体" panose="02010609060101010101" pitchFamily="49" charset="-122"/>
              </a:rPr>
              <a:t>情操修养</a:t>
            </a:r>
            <a:endParaRPr lang="en-US" altLang="zh-CN" sz="2000" dirty="0">
              <a:solidFill>
                <a:srgbClr val="C00000"/>
              </a:solidFill>
              <a:ea typeface="黑体" panose="02010609060101010101" pitchFamily="49" charset="-122"/>
            </a:endParaRPr>
          </a:p>
          <a:p>
            <a:pPr marL="342900" indent="-342900">
              <a:lnSpc>
                <a:spcPct val="150000"/>
              </a:lnSpc>
              <a:buFont typeface="Arial" panose="020B0604020202020204" pitchFamily="34" charset="0"/>
              <a:buChar char="•"/>
            </a:pPr>
            <a:r>
              <a:rPr lang="zh-CN" altLang="en-US" sz="2000" dirty="0">
                <a:solidFill>
                  <a:srgbClr val="C00000"/>
                </a:solidFill>
                <a:ea typeface="黑体" panose="02010609060101010101" pitchFamily="49" charset="-122"/>
              </a:rPr>
              <a:t>知识修养</a:t>
            </a:r>
            <a:endParaRPr lang="en-US" altLang="zh-CN" sz="2000" dirty="0">
              <a:solidFill>
                <a:srgbClr val="C00000"/>
              </a:solidFill>
              <a:ea typeface="黑体" panose="02010609060101010101" pitchFamily="49" charset="-122"/>
            </a:endParaRPr>
          </a:p>
          <a:p>
            <a:pPr marL="342900" indent="-342900">
              <a:lnSpc>
                <a:spcPct val="150000"/>
              </a:lnSpc>
              <a:buFont typeface="Arial" panose="020B0604020202020204" pitchFamily="34" charset="0"/>
              <a:buChar char="•"/>
            </a:pPr>
            <a:r>
              <a:rPr lang="zh-CN" altLang="en-US" sz="2000" dirty="0">
                <a:solidFill>
                  <a:srgbClr val="C00000"/>
                </a:solidFill>
                <a:ea typeface="黑体" panose="02010609060101010101" pitchFamily="49" charset="-122"/>
              </a:rPr>
              <a:t>气质修养</a:t>
            </a:r>
            <a:endParaRPr lang="zh-CN" altLang="en-US" sz="2000" dirty="0">
              <a:solidFill>
                <a:srgbClr val="C00000"/>
              </a:solidFill>
              <a:ea typeface="黑体" panose="02010609060101010101" pitchFamily="49" charset="-122"/>
            </a:endParaRPr>
          </a:p>
        </p:txBody>
      </p:sp>
      <p:sp>
        <p:nvSpPr>
          <p:cNvPr id="22" name="TextBox 21"/>
          <p:cNvSpPr txBox="1"/>
          <p:nvPr/>
        </p:nvSpPr>
        <p:spPr>
          <a:xfrm>
            <a:off x="3491880" y="3626887"/>
            <a:ext cx="5472609" cy="235295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ea typeface="黑体" panose="02010609060101010101" pitchFamily="49" charset="-122"/>
              </a:rPr>
              <a:t>忠于祖国，坚持“内外有别”的原则</a:t>
            </a:r>
            <a:endParaRPr lang="en-US" altLang="zh-CN" sz="2000" dirty="0">
              <a:ea typeface="黑体" panose="02010609060101010101" pitchFamily="49" charset="-122"/>
            </a:endParaRPr>
          </a:p>
          <a:p>
            <a:pPr marL="342900" indent="-342900">
              <a:lnSpc>
                <a:spcPct val="150000"/>
              </a:lnSpc>
              <a:buFont typeface="Arial" panose="020B0604020202020204" pitchFamily="34" charset="0"/>
              <a:buChar char="•"/>
            </a:pPr>
            <a:r>
              <a:rPr lang="zh-CN" altLang="en-US" sz="2000" dirty="0">
                <a:ea typeface="黑体" panose="02010609060101010101" pitchFamily="49" charset="-122"/>
              </a:rPr>
              <a:t>严格按规章制度办事，执行请示汇报制度</a:t>
            </a:r>
            <a:endParaRPr lang="en-US" altLang="zh-CN" sz="2000" dirty="0">
              <a:ea typeface="黑体" panose="02010609060101010101" pitchFamily="49" charset="-122"/>
            </a:endParaRPr>
          </a:p>
          <a:p>
            <a:pPr marL="342900" indent="-342900">
              <a:lnSpc>
                <a:spcPct val="150000"/>
              </a:lnSpc>
              <a:buFont typeface="Arial" panose="020B0604020202020204" pitchFamily="34" charset="0"/>
              <a:buChar char="•"/>
            </a:pPr>
            <a:r>
              <a:rPr lang="zh-CN" altLang="en-US" sz="2000" dirty="0">
                <a:ea typeface="黑体" panose="02010609060101010101" pitchFamily="49" charset="-122"/>
              </a:rPr>
              <a:t>自觉遵纪守法</a:t>
            </a:r>
            <a:endParaRPr lang="en-US" altLang="zh-CN" sz="2000" dirty="0">
              <a:ea typeface="黑体" panose="02010609060101010101" pitchFamily="49" charset="-122"/>
            </a:endParaRPr>
          </a:p>
          <a:p>
            <a:pPr marL="342900" indent="-342900">
              <a:lnSpc>
                <a:spcPct val="150000"/>
              </a:lnSpc>
              <a:buFont typeface="Arial" panose="020B0604020202020204" pitchFamily="34" charset="0"/>
              <a:buChar char="•"/>
            </a:pPr>
            <a:r>
              <a:rPr lang="zh-CN" altLang="en-US" sz="2000" dirty="0">
                <a:ea typeface="黑体" panose="02010609060101010101" pitchFamily="49" charset="-122"/>
              </a:rPr>
              <a:t>自尊、自爱，不失人格、国格</a:t>
            </a:r>
            <a:endParaRPr lang="en-US" altLang="zh-CN" sz="2000" dirty="0">
              <a:ea typeface="黑体" panose="02010609060101010101" pitchFamily="49" charset="-122"/>
            </a:endParaRPr>
          </a:p>
          <a:p>
            <a:pPr marL="342900" indent="-342900">
              <a:lnSpc>
                <a:spcPct val="150000"/>
              </a:lnSpc>
              <a:buFont typeface="Arial" panose="020B0604020202020204" pitchFamily="34" charset="0"/>
              <a:buChar char="•"/>
            </a:pPr>
            <a:r>
              <a:rPr lang="zh-CN" altLang="en-US" sz="2000" dirty="0">
                <a:ea typeface="黑体" panose="02010609060101010101" pitchFamily="49" charset="-122"/>
              </a:rPr>
              <a:t>注意一些小节</a:t>
            </a:r>
            <a:endParaRPr lang="zh-CN" altLang="en-US" sz="2000" dirty="0">
              <a:ea typeface="黑体"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635896" y="2492896"/>
            <a:ext cx="1436914" cy="107687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1691681" y="3873042"/>
            <a:ext cx="5918700" cy="923330"/>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导游礼仪</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339340" y="764540"/>
            <a:ext cx="460883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35577" y="342551"/>
            <a:ext cx="5472608" cy="830997"/>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第三章 导游礼仪</a:t>
            </a:r>
            <a:endParaRPr lang="zh-CN" altLang="en-US" sz="2400" b="1" dirty="0">
              <a:solidFill>
                <a:srgbClr val="EE5B00"/>
              </a:solidFill>
              <a:ea typeface="黑体" panose="02010609060101010101" pitchFamily="49" charset="-122"/>
            </a:endParaRPr>
          </a:p>
          <a:p>
            <a:pPr algn="ctr"/>
            <a:endParaRPr lang="zh-CN" altLang="en-US" sz="2400" b="1" dirty="0">
              <a:solidFill>
                <a:srgbClr val="EE5B00"/>
              </a:solidFill>
              <a:ea typeface="黑体" panose="02010609060101010101" pitchFamily="49" charset="-122"/>
            </a:endParaRPr>
          </a:p>
        </p:txBody>
      </p:sp>
      <p:sp>
        <p:nvSpPr>
          <p:cNvPr id="16" name="TextBox 15"/>
          <p:cNvSpPr txBox="1"/>
          <p:nvPr/>
        </p:nvSpPr>
        <p:spPr>
          <a:xfrm>
            <a:off x="689720" y="1076008"/>
            <a:ext cx="799288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导游的仪容仪表礼仪</a:t>
            </a:r>
            <a:endParaRPr lang="zh-CN" altLang="en-US" sz="3600" b="1" dirty="0">
              <a:latin typeface="黑体" panose="02010609060101010101" pitchFamily="49" charset="-122"/>
              <a:ea typeface="黑体" panose="02010609060101010101" pitchFamily="49" charset="-122"/>
            </a:endParaRPr>
          </a:p>
        </p:txBody>
      </p:sp>
      <p:grpSp>
        <p:nvGrpSpPr>
          <p:cNvPr id="6" name="组合 5"/>
          <p:cNvGrpSpPr/>
          <p:nvPr/>
        </p:nvGrpSpPr>
        <p:grpSpPr>
          <a:xfrm>
            <a:off x="1043608" y="1988840"/>
            <a:ext cx="3240360" cy="3091056"/>
            <a:chOff x="924813" y="2717304"/>
            <a:chExt cx="2279035" cy="2650518"/>
          </a:xfrm>
        </p:grpSpPr>
        <p:sp>
          <p:nvSpPr>
            <p:cNvPr id="22" name="TextBox 21"/>
            <p:cNvSpPr txBox="1"/>
            <p:nvPr/>
          </p:nvSpPr>
          <p:spPr>
            <a:xfrm>
              <a:off x="924813" y="4219804"/>
              <a:ext cx="2088232" cy="1148018"/>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zh-CN" altLang="en-US" dirty="0">
                  <a:ea typeface="黑体" panose="02010609060101010101" pitchFamily="49" charset="-122"/>
                </a:rPr>
                <a:t>面部化妆礼仪</a:t>
              </a:r>
              <a:endParaRPr lang="en-US" altLang="zh-CN" dirty="0">
                <a:ea typeface="黑体" panose="02010609060101010101" pitchFamily="49" charset="-122"/>
              </a:endParaRPr>
            </a:p>
            <a:p>
              <a:pPr marL="285750" indent="-285750" algn="ctr">
                <a:lnSpc>
                  <a:spcPct val="150000"/>
                </a:lnSpc>
                <a:buFont typeface="Arial" panose="020B0604020202020204" pitchFamily="34" charset="0"/>
                <a:buChar char="•"/>
              </a:pPr>
              <a:r>
                <a:rPr lang="zh-CN" altLang="en-US" dirty="0">
                  <a:ea typeface="黑体" panose="02010609060101010101" pitchFamily="49" charset="-122"/>
                </a:rPr>
                <a:t>头发养护礼仪</a:t>
              </a:r>
              <a:endParaRPr lang="en-US" altLang="zh-CN" dirty="0">
                <a:ea typeface="黑体" panose="02010609060101010101" pitchFamily="49" charset="-122"/>
              </a:endParaRPr>
            </a:p>
            <a:p>
              <a:pPr marL="285750" indent="-285750" algn="ctr">
                <a:lnSpc>
                  <a:spcPct val="150000"/>
                </a:lnSpc>
                <a:buFont typeface="Arial" panose="020B0604020202020204" pitchFamily="34" charset="0"/>
                <a:buChar char="•"/>
              </a:pPr>
              <a:r>
                <a:rPr lang="zh-CN" altLang="en-US" dirty="0">
                  <a:ea typeface="黑体" panose="02010609060101010101" pitchFamily="49" charset="-122"/>
                </a:rPr>
                <a:t>香水使用礼仪</a:t>
              </a:r>
              <a:endParaRPr lang="en-US" altLang="zh-CN" dirty="0">
                <a:ea typeface="黑体" panose="02010609060101010101" pitchFamily="49" charset="-122"/>
              </a:endParaRPr>
            </a:p>
          </p:txBody>
        </p:sp>
        <p:grpSp>
          <p:nvGrpSpPr>
            <p:cNvPr id="23" name="组合 22"/>
            <p:cNvGrpSpPr/>
            <p:nvPr/>
          </p:nvGrpSpPr>
          <p:grpSpPr>
            <a:xfrm>
              <a:off x="971600" y="2717304"/>
              <a:ext cx="2232248" cy="1417513"/>
              <a:chOff x="1259632" y="1435423"/>
              <a:chExt cx="2232248" cy="1417513"/>
            </a:xfrm>
          </p:grpSpPr>
          <p:sp>
            <p:nvSpPr>
              <p:cNvPr id="30" name="矩形 29"/>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31" name="矩形 30"/>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导游的仪容礼仪</a:t>
                </a:r>
                <a:endParaRPr lang="zh-CN" altLang="en-US" sz="2000" b="1" dirty="0">
                  <a:ea typeface="黑体" panose="02010609060101010101" pitchFamily="49" charset="-122"/>
                </a:endParaRPr>
              </a:p>
            </p:txBody>
          </p:sp>
          <p:sp>
            <p:nvSpPr>
              <p:cNvPr id="32" name="TextBox 31"/>
              <p:cNvSpPr txBox="1"/>
              <p:nvPr/>
            </p:nvSpPr>
            <p:spPr>
              <a:xfrm>
                <a:off x="2141730" y="1435423"/>
                <a:ext cx="612068" cy="659780"/>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1</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grpSp>
      <p:grpSp>
        <p:nvGrpSpPr>
          <p:cNvPr id="7" name="组合 6"/>
          <p:cNvGrpSpPr/>
          <p:nvPr/>
        </p:nvGrpSpPr>
        <p:grpSpPr>
          <a:xfrm>
            <a:off x="5220072" y="3371993"/>
            <a:ext cx="3923928" cy="2708892"/>
            <a:chOff x="3470176" y="2069232"/>
            <a:chExt cx="2530192" cy="2708892"/>
          </a:xfrm>
        </p:grpSpPr>
        <p:grpSp>
          <p:nvGrpSpPr>
            <p:cNvPr id="19" name="组合 18"/>
            <p:cNvGrpSpPr/>
            <p:nvPr/>
          </p:nvGrpSpPr>
          <p:grpSpPr>
            <a:xfrm>
              <a:off x="3483496" y="2069232"/>
              <a:ext cx="2250544" cy="1417513"/>
              <a:chOff x="1259632" y="1435423"/>
              <a:chExt cx="2250544" cy="1417513"/>
            </a:xfrm>
          </p:grpSpPr>
          <p:sp>
            <p:nvSpPr>
              <p:cNvPr id="33" name="矩形 32"/>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34" name="矩形 33"/>
              <p:cNvSpPr/>
              <p:nvPr/>
            </p:nvSpPr>
            <p:spPr>
              <a:xfrm>
                <a:off x="1421944" y="2158698"/>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导游的仪表服饰礼仪</a:t>
                </a:r>
                <a:endParaRPr lang="zh-CN" altLang="en-US" sz="2000" b="1" dirty="0">
                  <a:ea typeface="黑体" panose="02010609060101010101" pitchFamily="49" charset="-122"/>
                </a:endParaRPr>
              </a:p>
            </p:txBody>
          </p:sp>
          <p:sp>
            <p:nvSpPr>
              <p:cNvPr id="35" name="TextBox 34"/>
              <p:cNvSpPr txBox="1"/>
              <p:nvPr/>
            </p:nvSpPr>
            <p:spPr>
              <a:xfrm>
                <a:off x="2129154" y="1435423"/>
                <a:ext cx="612068" cy="76944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2</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
          <p:nvSpPr>
            <p:cNvPr id="24" name="TextBox 23"/>
            <p:cNvSpPr txBox="1"/>
            <p:nvPr/>
          </p:nvSpPr>
          <p:spPr>
            <a:xfrm>
              <a:off x="3470176" y="3486745"/>
              <a:ext cx="2530192" cy="1291379"/>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zh-CN" altLang="en-US" dirty="0">
                  <a:ea typeface="黑体" panose="02010609060101010101" pitchFamily="49" charset="-122"/>
                </a:rPr>
                <a:t>着装的基本原则</a:t>
              </a:r>
              <a:endParaRPr lang="en-US" altLang="zh-CN" dirty="0">
                <a:ea typeface="黑体" panose="02010609060101010101" pitchFamily="49" charset="-122"/>
              </a:endParaRPr>
            </a:p>
            <a:p>
              <a:pPr marL="285750" indent="-285750" algn="ctr">
                <a:lnSpc>
                  <a:spcPct val="150000"/>
                </a:lnSpc>
                <a:buFont typeface="Arial" panose="020B0604020202020204" pitchFamily="34" charset="0"/>
                <a:buChar char="•"/>
              </a:pPr>
              <a:r>
                <a:rPr lang="zh-CN" altLang="en-US" dirty="0">
                  <a:ea typeface="黑体" panose="02010609060101010101" pitchFamily="49" charset="-122"/>
                </a:rPr>
                <a:t>着装的基本要求</a:t>
              </a:r>
              <a:endParaRPr lang="en-US" altLang="zh-CN" dirty="0">
                <a:ea typeface="黑体" panose="02010609060101010101" pitchFamily="49" charset="-122"/>
              </a:endParaRPr>
            </a:p>
            <a:p>
              <a:pPr marL="285750" indent="-285750" algn="ctr">
                <a:lnSpc>
                  <a:spcPct val="150000"/>
                </a:lnSpc>
                <a:buFont typeface="Arial" panose="020B0604020202020204" pitchFamily="34" charset="0"/>
                <a:buChar char="•"/>
              </a:pPr>
              <a:r>
                <a:rPr lang="zh-CN" altLang="en-US" dirty="0">
                  <a:ea typeface="黑体" panose="02010609060101010101" pitchFamily="49" charset="-122"/>
                </a:rPr>
                <a:t>正装的着装规范</a:t>
              </a:r>
              <a:endParaRPr lang="en-US" altLang="zh-CN" dirty="0">
                <a:ea typeface="黑体" panose="02010609060101010101" pitchFamily="49"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525296" y="2171785"/>
            <a:ext cx="4536504" cy="504056"/>
          </a:xfrm>
          <a:prstGeom prst="roundRect">
            <a:avLst/>
          </a:prstGeom>
          <a:solidFill>
            <a:schemeClr val="bg1"/>
          </a:solidFill>
          <a:ln cmpd="sng">
            <a:solidFill>
              <a:srgbClr val="EE5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黑体" panose="02010609060101010101" pitchFamily="49" charset="-122"/>
              </a:rPr>
              <a:t>Jig</a:t>
            </a:r>
            <a:r>
              <a:rPr lang="zh-CN" altLang="en-US" dirty="0">
                <a:ea typeface="黑体" panose="02010609060101010101" pitchFamily="49" charset="-122"/>
              </a:rPr>
              <a:t>基础篇</a:t>
            </a:r>
            <a:endParaRPr lang="zh-CN" altLang="en-US" dirty="0">
              <a:ea typeface="黑体" panose="02010609060101010101" pitchFamily="49" charset="-122"/>
            </a:endParaRPr>
          </a:p>
        </p:txBody>
      </p:sp>
      <p:sp>
        <p:nvSpPr>
          <p:cNvPr id="5" name="椭圆 4"/>
          <p:cNvSpPr/>
          <p:nvPr/>
        </p:nvSpPr>
        <p:spPr>
          <a:xfrm>
            <a:off x="2755816" y="2091066"/>
            <a:ext cx="648072" cy="648072"/>
          </a:xfrm>
          <a:prstGeom prst="ellipse">
            <a:avLst/>
          </a:prstGeom>
          <a:solidFill>
            <a:srgbClr val="EE5B00"/>
          </a:solidFill>
          <a:ln>
            <a:solidFill>
              <a:srgbClr val="EE5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楷体" panose="02010609060101010101" pitchFamily="49" charset="-122"/>
                <a:ea typeface="楷体" panose="02010609060101010101" pitchFamily="49" charset="-122"/>
                <a:cs typeface="Times New Roman" panose="02020603050405020304" pitchFamily="18" charset="0"/>
              </a:rPr>
              <a:t>01</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7" name="圆角矩形 6"/>
          <p:cNvSpPr/>
          <p:nvPr/>
        </p:nvSpPr>
        <p:spPr>
          <a:xfrm>
            <a:off x="2541240" y="3199263"/>
            <a:ext cx="4536504" cy="504056"/>
          </a:xfrm>
          <a:prstGeom prst="roundRect">
            <a:avLst/>
          </a:prstGeom>
          <a:solidFill>
            <a:schemeClr val="bg1"/>
          </a:solidFill>
          <a:ln cmpd="sng">
            <a:solidFill>
              <a:srgbClr val="EE5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8" name="椭圆 7"/>
          <p:cNvSpPr/>
          <p:nvPr/>
        </p:nvSpPr>
        <p:spPr>
          <a:xfrm>
            <a:off x="2755816" y="3104964"/>
            <a:ext cx="648072" cy="6480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楷体" panose="02010609060101010101" pitchFamily="49" charset="-122"/>
                <a:ea typeface="楷体" panose="02010609060101010101" pitchFamily="49" charset="-122"/>
                <a:cs typeface="Times New Roman" panose="02020603050405020304" pitchFamily="18" charset="0"/>
              </a:rPr>
              <a:t>02</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6" name="矩形 5"/>
          <p:cNvSpPr/>
          <p:nvPr/>
        </p:nvSpPr>
        <p:spPr>
          <a:xfrm>
            <a:off x="688130" y="1052735"/>
            <a:ext cx="840941" cy="672753"/>
          </a:xfrm>
          <a:prstGeom prst="rect">
            <a:avLst/>
          </a:prstGeom>
          <a:solidFill>
            <a:srgbClr val="EE5B00"/>
          </a:solidFill>
          <a:ln>
            <a:solidFill>
              <a:srgbClr val="EE5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华文细黑" panose="02010600040101010101" pitchFamily="2" charset="-122"/>
                <a:ea typeface="华文细黑" panose="02010600040101010101" pitchFamily="2" charset="-122"/>
              </a:rPr>
              <a:t>C</a:t>
            </a:r>
            <a:endParaRPr lang="zh-CN" altLang="en-US" sz="3600" b="1" dirty="0">
              <a:latin typeface="华文细黑" panose="02010600040101010101" pitchFamily="2" charset="-122"/>
              <a:ea typeface="华文细黑" panose="02010600040101010101" pitchFamily="2" charset="-122"/>
            </a:endParaRPr>
          </a:p>
        </p:txBody>
      </p:sp>
      <p:sp>
        <p:nvSpPr>
          <p:cNvPr id="9" name="TextBox 8"/>
          <p:cNvSpPr txBox="1"/>
          <p:nvPr/>
        </p:nvSpPr>
        <p:spPr>
          <a:xfrm>
            <a:off x="1547664" y="1019779"/>
            <a:ext cx="1440160" cy="738664"/>
          </a:xfrm>
          <a:prstGeom prst="rect">
            <a:avLst/>
          </a:prstGeom>
          <a:noFill/>
        </p:spPr>
        <p:txBody>
          <a:bodyPr wrap="square" rtlCol="0">
            <a:spAutoFit/>
          </a:bodyPr>
          <a:lstStyle/>
          <a:p>
            <a:r>
              <a:rPr lang="zh-CN" altLang="en-US" sz="2400" b="1" dirty="0">
                <a:solidFill>
                  <a:srgbClr val="EE5B00"/>
                </a:solidFill>
                <a:latin typeface="华文细黑" panose="02010600040101010101" pitchFamily="2" charset="-122"/>
                <a:ea typeface="华文细黑" panose="02010600040101010101" pitchFamily="2" charset="-122"/>
              </a:rPr>
              <a:t>目 录</a:t>
            </a:r>
            <a:endParaRPr lang="en-US" altLang="zh-CN" sz="2400" b="1" dirty="0">
              <a:solidFill>
                <a:srgbClr val="EE5B00"/>
              </a:solidFill>
              <a:latin typeface="华文细黑" panose="02010600040101010101" pitchFamily="2" charset="-122"/>
              <a:ea typeface="华文细黑" panose="02010600040101010101" pitchFamily="2" charset="-122"/>
            </a:endParaRPr>
          </a:p>
          <a:p>
            <a:r>
              <a:rPr lang="en-US" altLang="zh-CN" b="1" dirty="0">
                <a:solidFill>
                  <a:srgbClr val="EE5B00"/>
                </a:solidFill>
                <a:latin typeface="华文细黑" panose="02010600040101010101" pitchFamily="2" charset="-122"/>
                <a:ea typeface="华文细黑" panose="02010600040101010101" pitchFamily="2" charset="-122"/>
              </a:rPr>
              <a:t>ONTENTS</a:t>
            </a:r>
            <a:endParaRPr lang="zh-CN" altLang="en-US" b="1" dirty="0">
              <a:solidFill>
                <a:srgbClr val="EE5B00"/>
              </a:solidFill>
              <a:latin typeface="华文细黑" panose="02010600040101010101" pitchFamily="2" charset="-122"/>
              <a:ea typeface="华文细黑" panose="02010600040101010101" pitchFamily="2" charset="-122"/>
            </a:endParaRPr>
          </a:p>
        </p:txBody>
      </p:sp>
      <p:sp>
        <p:nvSpPr>
          <p:cNvPr id="11" name="圆角矩形 10"/>
          <p:cNvSpPr/>
          <p:nvPr/>
        </p:nvSpPr>
        <p:spPr>
          <a:xfrm>
            <a:off x="2525296" y="4139168"/>
            <a:ext cx="4536504" cy="504056"/>
          </a:xfrm>
          <a:prstGeom prst="roundRect">
            <a:avLst/>
          </a:prstGeom>
          <a:solidFill>
            <a:schemeClr val="bg1"/>
          </a:solidFill>
          <a:ln cmpd="sng">
            <a:solidFill>
              <a:srgbClr val="EE5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2" name="椭圆 11"/>
          <p:cNvSpPr/>
          <p:nvPr/>
        </p:nvSpPr>
        <p:spPr>
          <a:xfrm>
            <a:off x="2771800" y="4045391"/>
            <a:ext cx="648072" cy="648072"/>
          </a:xfrm>
          <a:prstGeom prst="ellipse">
            <a:avLst/>
          </a:prstGeom>
          <a:solidFill>
            <a:srgbClr val="EE5B00"/>
          </a:solidFill>
          <a:ln>
            <a:solidFill>
              <a:srgbClr val="EE5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楷体" panose="02010609060101010101" pitchFamily="49" charset="-122"/>
                <a:ea typeface="楷体" panose="02010609060101010101" pitchFamily="49" charset="-122"/>
                <a:cs typeface="Times New Roman" panose="02020603050405020304" pitchFamily="18" charset="0"/>
              </a:rPr>
              <a:t>03</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3" name="圆角矩形 12"/>
          <p:cNvSpPr/>
          <p:nvPr/>
        </p:nvSpPr>
        <p:spPr>
          <a:xfrm>
            <a:off x="2525296" y="5060900"/>
            <a:ext cx="4536504" cy="504056"/>
          </a:xfrm>
          <a:prstGeom prst="roundRect">
            <a:avLst/>
          </a:prstGeom>
          <a:solidFill>
            <a:schemeClr val="bg1"/>
          </a:solidFill>
          <a:ln cmpd="sng">
            <a:solidFill>
              <a:srgbClr val="EE5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4" name="椭圆 13"/>
          <p:cNvSpPr/>
          <p:nvPr/>
        </p:nvSpPr>
        <p:spPr>
          <a:xfrm>
            <a:off x="2771800" y="5010848"/>
            <a:ext cx="648072" cy="6480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楷体" panose="02010609060101010101" pitchFamily="49" charset="-122"/>
                <a:ea typeface="楷体" panose="02010609060101010101" pitchFamily="49" charset="-122"/>
                <a:cs typeface="Times New Roman" panose="02020603050405020304" pitchFamily="18" charset="0"/>
              </a:rPr>
              <a:t>04</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 name="TextBox 1"/>
          <p:cNvSpPr txBox="1"/>
          <p:nvPr/>
        </p:nvSpPr>
        <p:spPr>
          <a:xfrm>
            <a:off x="3893448" y="2091066"/>
            <a:ext cx="3168352" cy="584775"/>
          </a:xfrm>
          <a:prstGeom prst="rect">
            <a:avLst/>
          </a:prstGeom>
          <a:noFill/>
        </p:spPr>
        <p:txBody>
          <a:bodyPr wrap="square" rtlCol="0">
            <a:spAutoFit/>
          </a:bodyPr>
          <a:lstStyle/>
          <a:p>
            <a:r>
              <a:rPr lang="zh-CN" altLang="en-US" sz="3200" b="1" dirty="0">
                <a:latin typeface="黑体" panose="02010609060101010101" pitchFamily="49" charset="-122"/>
                <a:ea typeface="黑体" panose="02010609060101010101" pitchFamily="49" charset="-122"/>
              </a:rPr>
              <a:t>职业素养篇</a:t>
            </a:r>
            <a:endParaRPr lang="zh-CN" altLang="en-US" sz="3200" b="1" dirty="0">
              <a:latin typeface="黑体" panose="02010609060101010101" pitchFamily="49" charset="-122"/>
              <a:ea typeface="黑体" panose="02010609060101010101" pitchFamily="49" charset="-122"/>
            </a:endParaRPr>
          </a:p>
        </p:txBody>
      </p:sp>
      <p:sp>
        <p:nvSpPr>
          <p:cNvPr id="15" name="TextBox 14"/>
          <p:cNvSpPr txBox="1"/>
          <p:nvPr/>
        </p:nvSpPr>
        <p:spPr>
          <a:xfrm>
            <a:off x="3925456" y="3136612"/>
            <a:ext cx="3160008" cy="584775"/>
          </a:xfrm>
          <a:prstGeom prst="rect">
            <a:avLst/>
          </a:prstGeom>
          <a:noFill/>
        </p:spPr>
        <p:txBody>
          <a:bodyPr wrap="square" rtlCol="0">
            <a:spAutoFit/>
          </a:bodyPr>
          <a:lstStyle/>
          <a:p>
            <a:r>
              <a:rPr lang="zh-CN" altLang="en-US" sz="3200" b="1" dirty="0">
                <a:latin typeface="黑体" panose="02010609060101010101" pitchFamily="49" charset="-122"/>
                <a:ea typeface="黑体" panose="02010609060101010101" pitchFamily="49" charset="-122"/>
              </a:rPr>
              <a:t>服务规范篇</a:t>
            </a:r>
            <a:endParaRPr lang="zh-CN" altLang="en-US" sz="3200" b="1" dirty="0">
              <a:latin typeface="黑体" panose="02010609060101010101" pitchFamily="49" charset="-122"/>
              <a:ea typeface="黑体" panose="02010609060101010101" pitchFamily="49" charset="-122"/>
            </a:endParaRPr>
          </a:p>
        </p:txBody>
      </p:sp>
      <p:sp>
        <p:nvSpPr>
          <p:cNvPr id="16" name="TextBox 15"/>
          <p:cNvSpPr txBox="1"/>
          <p:nvPr/>
        </p:nvSpPr>
        <p:spPr>
          <a:xfrm>
            <a:off x="3925456" y="4077039"/>
            <a:ext cx="3168352" cy="584775"/>
          </a:xfrm>
          <a:prstGeom prst="rect">
            <a:avLst/>
          </a:prstGeom>
          <a:noFill/>
        </p:spPr>
        <p:txBody>
          <a:bodyPr wrap="square" rtlCol="0">
            <a:spAutoFit/>
          </a:bodyPr>
          <a:lstStyle/>
          <a:p>
            <a:r>
              <a:rPr lang="zh-CN" altLang="en-US" sz="3200" b="1" dirty="0">
                <a:latin typeface="黑体" panose="02010609060101010101" pitchFamily="49" charset="-122"/>
                <a:ea typeface="黑体" panose="02010609060101010101" pitchFamily="49" charset="-122"/>
              </a:rPr>
              <a:t>导游技能篇</a:t>
            </a:r>
            <a:endParaRPr lang="zh-CN" altLang="en-US" sz="3200" b="1" dirty="0">
              <a:latin typeface="黑体" panose="02010609060101010101" pitchFamily="49" charset="-122"/>
              <a:ea typeface="黑体" panose="02010609060101010101" pitchFamily="49" charset="-122"/>
            </a:endParaRPr>
          </a:p>
        </p:txBody>
      </p:sp>
      <p:sp>
        <p:nvSpPr>
          <p:cNvPr id="17" name="TextBox 16"/>
          <p:cNvSpPr txBox="1"/>
          <p:nvPr/>
        </p:nvSpPr>
        <p:spPr>
          <a:xfrm>
            <a:off x="3925456" y="5020540"/>
            <a:ext cx="3168352" cy="584775"/>
          </a:xfrm>
          <a:prstGeom prst="rect">
            <a:avLst/>
          </a:prstGeom>
          <a:noFill/>
        </p:spPr>
        <p:txBody>
          <a:bodyPr wrap="square" rtlCol="0">
            <a:spAutoFit/>
          </a:bodyPr>
          <a:lstStyle/>
          <a:p>
            <a:r>
              <a:rPr lang="zh-CN" altLang="en-US" sz="3200" b="1" dirty="0">
                <a:latin typeface="黑体" panose="02010609060101010101" pitchFamily="49" charset="-122"/>
                <a:ea typeface="黑体" panose="02010609060101010101" pitchFamily="49" charset="-122"/>
              </a:rPr>
              <a:t>应变处理篇</a:t>
            </a:r>
            <a:endParaRPr lang="zh-CN" altLang="en-US" sz="3200" b="1" dirty="0">
              <a:latin typeface="黑体" panose="02010609060101010101" pitchFamily="49" charset="-122"/>
              <a:ea typeface="黑体" panose="02010609060101010101" pitchFamily="49" charset="-122"/>
            </a:endParaRPr>
          </a:p>
        </p:txBody>
      </p:sp>
      <p:sp>
        <p:nvSpPr>
          <p:cNvPr id="21" name="圆角矩形 10"/>
          <p:cNvSpPr/>
          <p:nvPr/>
        </p:nvSpPr>
        <p:spPr>
          <a:xfrm>
            <a:off x="2510927" y="6107250"/>
            <a:ext cx="4536504" cy="504056"/>
          </a:xfrm>
          <a:prstGeom prst="roundRect">
            <a:avLst/>
          </a:prstGeom>
          <a:solidFill>
            <a:schemeClr val="bg1"/>
          </a:solidFill>
          <a:ln cmpd="sng">
            <a:solidFill>
              <a:srgbClr val="EE5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22" name="椭圆 21"/>
          <p:cNvSpPr/>
          <p:nvPr/>
        </p:nvSpPr>
        <p:spPr>
          <a:xfrm>
            <a:off x="2757431" y="6013473"/>
            <a:ext cx="648072" cy="648072"/>
          </a:xfrm>
          <a:prstGeom prst="ellipse">
            <a:avLst/>
          </a:prstGeom>
          <a:solidFill>
            <a:srgbClr val="EE5B00"/>
          </a:solidFill>
          <a:ln>
            <a:solidFill>
              <a:srgbClr val="EE5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楷体" panose="02010609060101010101" pitchFamily="49" charset="-122"/>
                <a:ea typeface="楷体" panose="02010609060101010101" pitchFamily="49" charset="-122"/>
                <a:cs typeface="Times New Roman" panose="02020603050405020304" pitchFamily="18" charset="0"/>
              </a:rPr>
              <a:t>05</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3" name="TextBox 15"/>
          <p:cNvSpPr txBox="1"/>
          <p:nvPr/>
        </p:nvSpPr>
        <p:spPr>
          <a:xfrm>
            <a:off x="3911087" y="6045121"/>
            <a:ext cx="3168352" cy="584775"/>
          </a:xfrm>
          <a:prstGeom prst="rect">
            <a:avLst/>
          </a:prstGeom>
          <a:noFill/>
        </p:spPr>
        <p:txBody>
          <a:bodyPr wrap="square" rtlCol="0">
            <a:spAutoFit/>
          </a:bodyPr>
          <a:lstStyle/>
          <a:p>
            <a:r>
              <a:rPr lang="zh-CN" altLang="en-US" sz="3200" b="1" dirty="0">
                <a:latin typeface="黑体" panose="02010609060101010101" pitchFamily="49" charset="-122"/>
                <a:ea typeface="黑体" panose="02010609060101010101" pitchFamily="49" charset="-122"/>
              </a:rPr>
              <a:t>相关知识篇</a:t>
            </a:r>
            <a:endParaRPr lang="zh-CN" altLang="en-US" sz="3200" b="1" dirty="0">
              <a:latin typeface="黑体" panose="02010609060101010101" pitchFamily="49" charset="-122"/>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051685" y="830580"/>
            <a:ext cx="5184140" cy="571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34942" y="343186"/>
            <a:ext cx="5472608" cy="830997"/>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第三章 导游礼仪</a:t>
            </a:r>
            <a:endParaRPr lang="zh-CN" altLang="en-US" sz="2400" b="1" dirty="0">
              <a:solidFill>
                <a:srgbClr val="EE5B00"/>
              </a:solidFill>
              <a:ea typeface="黑体" panose="02010609060101010101" pitchFamily="49" charset="-122"/>
            </a:endParaRPr>
          </a:p>
          <a:p>
            <a:pPr algn="ctr"/>
            <a:endParaRPr lang="zh-CN" altLang="en-US" sz="2400" b="1" dirty="0">
              <a:solidFill>
                <a:srgbClr val="EE5B00"/>
              </a:solidFill>
              <a:ea typeface="黑体" panose="02010609060101010101" pitchFamily="49" charset="-122"/>
            </a:endParaRPr>
          </a:p>
        </p:txBody>
      </p:sp>
      <p:sp>
        <p:nvSpPr>
          <p:cNvPr id="16" name="TextBox 15"/>
          <p:cNvSpPr txBox="1"/>
          <p:nvPr/>
        </p:nvSpPr>
        <p:spPr>
          <a:xfrm>
            <a:off x="689720" y="1076008"/>
            <a:ext cx="799288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导游的言谈举止礼仪</a:t>
            </a:r>
            <a:endParaRPr lang="zh-CN" altLang="en-US" sz="3600" b="1" dirty="0">
              <a:latin typeface="黑体" panose="02010609060101010101" pitchFamily="49" charset="-122"/>
              <a:ea typeface="黑体" panose="02010609060101010101" pitchFamily="49" charset="-122"/>
            </a:endParaRPr>
          </a:p>
        </p:txBody>
      </p:sp>
      <p:grpSp>
        <p:nvGrpSpPr>
          <p:cNvPr id="20" name="组合 19"/>
          <p:cNvGrpSpPr/>
          <p:nvPr/>
        </p:nvGrpSpPr>
        <p:grpSpPr>
          <a:xfrm>
            <a:off x="830660" y="2078246"/>
            <a:ext cx="7309276" cy="4297141"/>
            <a:chOff x="830660" y="2078246"/>
            <a:chExt cx="7309276" cy="4297141"/>
          </a:xfrm>
        </p:grpSpPr>
        <p:pic>
          <p:nvPicPr>
            <p:cNvPr id="21"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6285730" y="2078246"/>
              <a:ext cx="1512168" cy="19871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455" t="54819"/>
            <a:stretch>
              <a:fillRect/>
            </a:stretch>
          </p:blipFill>
          <p:spPr bwMode="auto">
            <a:xfrm>
              <a:off x="1043608" y="4747401"/>
              <a:ext cx="2047475" cy="1627986"/>
            </a:xfrm>
            <a:prstGeom prst="rect">
              <a:avLst/>
            </a:prstGeom>
            <a:noFill/>
            <a:extLst>
              <a:ext uri="{909E8E84-426E-40DD-AFC4-6F175D3DCCD1}">
                <a14:hiddenFill xmlns:a14="http://schemas.microsoft.com/office/drawing/2010/main">
                  <a:solidFill>
                    <a:srgbClr val="FFFFFF"/>
                  </a:solidFill>
                </a14:hiddenFill>
              </a:ext>
            </a:extLst>
          </p:spPr>
        </p:pic>
        <p:sp>
          <p:nvSpPr>
            <p:cNvPr id="26" name="椭圆 25"/>
            <p:cNvSpPr/>
            <p:nvPr/>
          </p:nvSpPr>
          <p:spPr>
            <a:xfrm>
              <a:off x="830660" y="210719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7" name="椭圆 26"/>
            <p:cNvSpPr/>
            <p:nvPr/>
          </p:nvSpPr>
          <p:spPr>
            <a:xfrm>
              <a:off x="7455861" y="4242501"/>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8" name="TextBox 27"/>
            <p:cNvSpPr txBox="1"/>
            <p:nvPr/>
          </p:nvSpPr>
          <p:spPr>
            <a:xfrm>
              <a:off x="1619672" y="2187626"/>
              <a:ext cx="3744416" cy="523220"/>
            </a:xfrm>
            <a:prstGeom prst="rect">
              <a:avLst/>
            </a:prstGeom>
            <a:noFill/>
          </p:spPr>
          <p:txBody>
            <a:bodyPr wrap="square" rtlCol="0">
              <a:spAutoFit/>
            </a:bodyPr>
            <a:lstStyle/>
            <a:p>
              <a:pPr lvl="0" algn="ctr"/>
              <a:r>
                <a:rPr lang="zh-CN" altLang="en-US" sz="2800" dirty="0">
                  <a:ea typeface="黑体" panose="02010609060101010101" pitchFamily="49" charset="-122"/>
                </a:rPr>
                <a:t>导游的言谈礼仪</a:t>
              </a:r>
              <a:endParaRPr lang="zh-CN" altLang="en-US" sz="2800" dirty="0">
                <a:ea typeface="黑体" panose="02010609060101010101" pitchFamily="49" charset="-122"/>
              </a:endParaRPr>
            </a:p>
          </p:txBody>
        </p:sp>
        <p:sp>
          <p:nvSpPr>
            <p:cNvPr id="29" name="TextBox 28"/>
            <p:cNvSpPr txBox="1"/>
            <p:nvPr/>
          </p:nvSpPr>
          <p:spPr>
            <a:xfrm>
              <a:off x="3907201" y="4322928"/>
              <a:ext cx="3401103" cy="523220"/>
            </a:xfrm>
            <a:prstGeom prst="rect">
              <a:avLst/>
            </a:prstGeom>
            <a:noFill/>
          </p:spPr>
          <p:txBody>
            <a:bodyPr wrap="square" rtlCol="0">
              <a:spAutoFit/>
            </a:bodyPr>
            <a:lstStyle/>
            <a:p>
              <a:pPr lvl="0"/>
              <a:r>
                <a:rPr lang="zh-CN" altLang="en-US" sz="2800" dirty="0">
                  <a:ea typeface="黑体" panose="02010609060101010101" pitchFamily="49" charset="-122"/>
                </a:rPr>
                <a:t>导游人员的举止礼仪</a:t>
              </a:r>
              <a:endParaRPr lang="zh-CN" altLang="en-US" sz="2800" dirty="0">
                <a:ea typeface="黑体" panose="02010609060101010101" pitchFamily="49" charset="-122"/>
              </a:endParaRPr>
            </a:p>
          </p:txBody>
        </p:sp>
        <p:sp>
          <p:nvSpPr>
            <p:cNvPr id="36" name="TextBox 35"/>
            <p:cNvSpPr txBox="1"/>
            <p:nvPr/>
          </p:nvSpPr>
          <p:spPr>
            <a:xfrm>
              <a:off x="1926981" y="2791274"/>
              <a:ext cx="3960440" cy="12958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交谈礼仪</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礼貌用语</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交谈的最佳距离和角度</a:t>
              </a:r>
              <a:endParaRPr lang="zh-CN" altLang="en-US" dirty="0">
                <a:ea typeface="黑体" panose="02010609060101010101" pitchFamily="49" charset="-122"/>
              </a:endParaRPr>
            </a:p>
          </p:txBody>
        </p:sp>
        <p:sp>
          <p:nvSpPr>
            <p:cNvPr id="37" name="TextBox 36"/>
            <p:cNvSpPr txBox="1"/>
            <p:nvPr/>
          </p:nvSpPr>
          <p:spPr>
            <a:xfrm>
              <a:off x="4701554" y="5081934"/>
              <a:ext cx="3168352" cy="8758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站、坐、走姿礼仪</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鞠躬礼仪和蹲姿礼仪</a:t>
              </a:r>
              <a:endParaRPr lang="en-US" altLang="zh-CN" dirty="0">
                <a:ea typeface="黑体" panose="02010609060101010101" pitchFamily="49"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123440" y="764540"/>
            <a:ext cx="475234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35577" y="298101"/>
            <a:ext cx="5472608" cy="830997"/>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第三章 导游礼仪</a:t>
            </a:r>
            <a:endParaRPr lang="zh-CN" altLang="en-US" sz="2400" b="1" dirty="0">
              <a:solidFill>
                <a:srgbClr val="EE5B00"/>
              </a:solidFill>
              <a:ea typeface="黑体" panose="02010609060101010101" pitchFamily="49" charset="-122"/>
            </a:endParaRPr>
          </a:p>
          <a:p>
            <a:pPr algn="ctr"/>
            <a:endParaRPr lang="zh-CN" altLang="en-US" sz="2400" b="1" dirty="0">
              <a:solidFill>
                <a:srgbClr val="EE5B00"/>
              </a:solidFill>
              <a:ea typeface="黑体" panose="02010609060101010101" pitchFamily="49" charset="-122"/>
            </a:endParaRPr>
          </a:p>
        </p:txBody>
      </p:sp>
      <p:sp>
        <p:nvSpPr>
          <p:cNvPr id="16" name="TextBox 15"/>
          <p:cNvSpPr txBox="1"/>
          <p:nvPr/>
        </p:nvSpPr>
        <p:spPr>
          <a:xfrm>
            <a:off x="689720" y="1076008"/>
            <a:ext cx="7992888" cy="645160"/>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第三节 导游的人际交往礼仪</a:t>
            </a:r>
            <a:endParaRPr lang="zh-CN" altLang="en-US" sz="3600" b="1" dirty="0">
              <a:latin typeface="黑体" panose="02010609060101010101" pitchFamily="49" charset="-122"/>
              <a:ea typeface="黑体" panose="02010609060101010101" pitchFamily="49" charset="-122"/>
            </a:endParaRPr>
          </a:p>
        </p:txBody>
      </p:sp>
      <p:grpSp>
        <p:nvGrpSpPr>
          <p:cNvPr id="20" name="组合 19"/>
          <p:cNvGrpSpPr/>
          <p:nvPr/>
        </p:nvGrpSpPr>
        <p:grpSpPr>
          <a:xfrm>
            <a:off x="830660" y="2078246"/>
            <a:ext cx="7420246" cy="4559696"/>
            <a:chOff x="830660" y="2078246"/>
            <a:chExt cx="7420246" cy="4559696"/>
          </a:xfrm>
        </p:grpSpPr>
        <p:pic>
          <p:nvPicPr>
            <p:cNvPr id="21"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6285730" y="2078246"/>
              <a:ext cx="1512168" cy="19871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455" t="54819"/>
            <a:stretch>
              <a:fillRect/>
            </a:stretch>
          </p:blipFill>
          <p:spPr bwMode="auto">
            <a:xfrm>
              <a:off x="1043608" y="4747401"/>
              <a:ext cx="2047475" cy="1627986"/>
            </a:xfrm>
            <a:prstGeom prst="rect">
              <a:avLst/>
            </a:prstGeom>
            <a:noFill/>
            <a:extLst>
              <a:ext uri="{909E8E84-426E-40DD-AFC4-6F175D3DCCD1}">
                <a14:hiddenFill xmlns:a14="http://schemas.microsoft.com/office/drawing/2010/main">
                  <a:solidFill>
                    <a:srgbClr val="FFFFFF"/>
                  </a:solidFill>
                </a14:hiddenFill>
              </a:ext>
            </a:extLst>
          </p:spPr>
        </p:pic>
        <p:sp>
          <p:nvSpPr>
            <p:cNvPr id="26" name="椭圆 25"/>
            <p:cNvSpPr/>
            <p:nvPr/>
          </p:nvSpPr>
          <p:spPr>
            <a:xfrm>
              <a:off x="830660" y="210719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7" name="椭圆 26"/>
            <p:cNvSpPr/>
            <p:nvPr/>
          </p:nvSpPr>
          <p:spPr>
            <a:xfrm>
              <a:off x="7455861" y="4242501"/>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8" name="TextBox 27"/>
            <p:cNvSpPr txBox="1"/>
            <p:nvPr/>
          </p:nvSpPr>
          <p:spPr>
            <a:xfrm>
              <a:off x="1619672" y="2187626"/>
              <a:ext cx="4464496" cy="523220"/>
            </a:xfrm>
            <a:prstGeom prst="rect">
              <a:avLst/>
            </a:prstGeom>
            <a:noFill/>
          </p:spPr>
          <p:txBody>
            <a:bodyPr wrap="square" rtlCol="0">
              <a:spAutoFit/>
            </a:bodyPr>
            <a:lstStyle/>
            <a:p>
              <a:pPr lvl="0" algn="ctr"/>
              <a:r>
                <a:rPr lang="zh-CN" altLang="en-US" sz="2800" dirty="0">
                  <a:ea typeface="黑体" panose="02010609060101010101" pitchFamily="49" charset="-122"/>
                </a:rPr>
                <a:t>导游日常交往中的礼仪</a:t>
              </a:r>
              <a:endParaRPr lang="zh-CN" altLang="en-US" sz="2800" dirty="0">
                <a:ea typeface="黑体" panose="02010609060101010101" pitchFamily="49" charset="-122"/>
              </a:endParaRPr>
            </a:p>
          </p:txBody>
        </p:sp>
        <p:sp>
          <p:nvSpPr>
            <p:cNvPr id="29" name="TextBox 28"/>
            <p:cNvSpPr txBox="1"/>
            <p:nvPr/>
          </p:nvSpPr>
          <p:spPr>
            <a:xfrm>
              <a:off x="3779914" y="4322394"/>
              <a:ext cx="3494652" cy="523220"/>
            </a:xfrm>
            <a:prstGeom prst="rect">
              <a:avLst/>
            </a:prstGeom>
            <a:noFill/>
          </p:spPr>
          <p:txBody>
            <a:bodyPr wrap="square" rtlCol="0">
              <a:spAutoFit/>
            </a:bodyPr>
            <a:lstStyle/>
            <a:p>
              <a:pPr lvl="0" algn="r"/>
              <a:r>
                <a:rPr lang="zh-CN" altLang="en-US" sz="2800" dirty="0">
                  <a:ea typeface="黑体" panose="02010609060101010101" pitchFamily="49" charset="-122"/>
                </a:rPr>
                <a:t>导游人际沟通的礼仪</a:t>
              </a:r>
              <a:endParaRPr lang="zh-CN" altLang="en-US" sz="2800" dirty="0">
                <a:ea typeface="黑体" panose="02010609060101010101" pitchFamily="49" charset="-122"/>
              </a:endParaRPr>
            </a:p>
          </p:txBody>
        </p:sp>
        <p:sp>
          <p:nvSpPr>
            <p:cNvPr id="36" name="TextBox 35"/>
            <p:cNvSpPr txBox="1"/>
            <p:nvPr/>
          </p:nvSpPr>
          <p:spPr>
            <a:xfrm>
              <a:off x="1926981" y="2791274"/>
              <a:ext cx="3960440" cy="8758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导游日常交往中的礼仪原则</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日常工作中的礼仪要求</a:t>
              </a:r>
              <a:endParaRPr lang="zh-CN" altLang="en-US" dirty="0">
                <a:ea typeface="黑体" panose="02010609060101010101" pitchFamily="49" charset="-122"/>
              </a:endParaRPr>
            </a:p>
          </p:txBody>
        </p:sp>
        <p:sp>
          <p:nvSpPr>
            <p:cNvPr id="37" name="TextBox 36"/>
            <p:cNvSpPr txBox="1"/>
            <p:nvPr/>
          </p:nvSpPr>
          <p:spPr>
            <a:xfrm>
              <a:off x="5364088" y="4926576"/>
              <a:ext cx="2886818" cy="17113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称呼的礼仪</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握手礼仪</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介绍礼仪</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电话礼仪</a:t>
              </a:r>
              <a:endParaRPr lang="en-US" altLang="zh-CN" dirty="0">
                <a:ea typeface="黑体" panose="02010609060101010101" pitchFamily="49" charset="-122"/>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9642" y="2767280"/>
            <a:ext cx="6444716" cy="1323439"/>
          </a:xfrm>
          <a:prstGeom prst="rect">
            <a:avLst/>
          </a:prstGeom>
          <a:noFill/>
        </p:spPr>
        <p:txBody>
          <a:bodyPr wrap="square" rtlCol="0">
            <a:spAutoFit/>
          </a:bodyPr>
          <a:lstStyle/>
          <a:p>
            <a:pPr algn="ctr"/>
            <a:r>
              <a:rPr lang="en-US" altLang="zh-CN" sz="8000" dirty="0">
                <a:solidFill>
                  <a:schemeClr val="accent2"/>
                </a:solidFill>
                <a:latin typeface="华文新魏" panose="02010800040101010101" pitchFamily="2" charset="-122"/>
                <a:ea typeface="华文新魏" panose="02010800040101010101" pitchFamily="2" charset="-122"/>
              </a:rPr>
              <a:t>【</a:t>
            </a:r>
            <a:r>
              <a:rPr lang="zh-CN" altLang="en-US" sz="8000" dirty="0">
                <a:solidFill>
                  <a:schemeClr val="accent2"/>
                </a:solidFill>
                <a:latin typeface="华文新魏" panose="02010800040101010101" pitchFamily="2" charset="-122"/>
                <a:ea typeface="华文新魏" panose="02010800040101010101" pitchFamily="2" charset="-122"/>
              </a:rPr>
              <a:t>服务规范篇</a:t>
            </a:r>
            <a:r>
              <a:rPr lang="en-US" altLang="zh-CN" sz="8000" dirty="0">
                <a:solidFill>
                  <a:schemeClr val="accent2"/>
                </a:solidFill>
                <a:latin typeface="华文新魏" panose="02010800040101010101" pitchFamily="2" charset="-122"/>
                <a:ea typeface="华文新魏" panose="02010800040101010101" pitchFamily="2" charset="-122"/>
              </a:rPr>
              <a:t>】</a:t>
            </a:r>
            <a:endParaRPr lang="zh-CN" altLang="en-US" sz="8000" dirty="0">
              <a:solidFill>
                <a:schemeClr val="accent2"/>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687019" y="2492896"/>
            <a:ext cx="1436914" cy="107687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4</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755576" y="3873042"/>
            <a:ext cx="7704856" cy="1754326"/>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地方导游服务程序</a:t>
            </a:r>
            <a:endParaRPr lang="en-US" altLang="zh-CN" sz="5400" b="1" dirty="0">
              <a:latin typeface="黑体" panose="02010609060101010101" pitchFamily="49" charset="-122"/>
              <a:ea typeface="黑体" panose="02010609060101010101" pitchFamily="49" charset="-122"/>
            </a:endParaRPr>
          </a:p>
          <a:p>
            <a:pPr algn="ctr"/>
            <a:r>
              <a:rPr lang="zh-CN" altLang="en-US" sz="5400" b="1" dirty="0">
                <a:latin typeface="黑体" panose="02010609060101010101" pitchFamily="49" charset="-122"/>
                <a:ea typeface="黑体" panose="02010609060101010101" pitchFamily="49" charset="-122"/>
              </a:rPr>
              <a:t>与服务质量</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484120" y="758190"/>
            <a:ext cx="5615940" cy="698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21072" y="303816"/>
            <a:ext cx="5328592"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第四章 地方导游服务程序与服务质量</a:t>
            </a:r>
            <a:endParaRPr lang="zh-CN" altLang="en-US" sz="2400" b="1" dirty="0">
              <a:solidFill>
                <a:srgbClr val="EE5B00"/>
              </a:solidFill>
              <a:ea typeface="黑体" panose="02010609060101010101" pitchFamily="49" charset="-122"/>
            </a:endParaRPr>
          </a:p>
        </p:txBody>
      </p:sp>
      <p:grpSp>
        <p:nvGrpSpPr>
          <p:cNvPr id="9" name="组合 8"/>
          <p:cNvGrpSpPr/>
          <p:nvPr/>
        </p:nvGrpSpPr>
        <p:grpSpPr>
          <a:xfrm>
            <a:off x="1273234" y="1248974"/>
            <a:ext cx="7415928" cy="4663774"/>
            <a:chOff x="1273234" y="1248974"/>
            <a:chExt cx="7415928" cy="4663774"/>
          </a:xfrm>
        </p:grpSpPr>
        <p:sp>
          <p:nvSpPr>
            <p:cNvPr id="11" name="TextBox 10"/>
            <p:cNvSpPr txBox="1"/>
            <p:nvPr/>
          </p:nvSpPr>
          <p:spPr>
            <a:xfrm>
              <a:off x="4666923" y="3039354"/>
              <a:ext cx="4022239" cy="523220"/>
            </a:xfrm>
            <a:prstGeom prst="rect">
              <a:avLst/>
            </a:prstGeom>
            <a:noFill/>
          </p:spPr>
          <p:txBody>
            <a:bodyPr wrap="square" rtlCol="0">
              <a:spAutoFit/>
            </a:bodyPr>
            <a:lstStyle/>
            <a:p>
              <a:r>
                <a:rPr lang="zh-CN" altLang="en-US" sz="2800" dirty="0">
                  <a:ea typeface="黑体" panose="02010609060101010101" pitchFamily="49" charset="-122"/>
                </a:rPr>
                <a:t>落实接待事宜</a:t>
              </a:r>
              <a:endParaRPr lang="zh-CN" altLang="en-US" sz="2800" dirty="0">
                <a:ea typeface="黑体" panose="02010609060101010101" pitchFamily="49" charset="-122"/>
              </a:endParaRPr>
            </a:p>
          </p:txBody>
        </p:sp>
        <p:sp>
          <p:nvSpPr>
            <p:cNvPr id="12" name="TextBox 11"/>
            <p:cNvSpPr txBox="1"/>
            <p:nvPr/>
          </p:nvSpPr>
          <p:spPr>
            <a:xfrm>
              <a:off x="4925529" y="3822084"/>
              <a:ext cx="3744416" cy="523220"/>
            </a:xfrm>
            <a:prstGeom prst="rect">
              <a:avLst/>
            </a:prstGeom>
            <a:noFill/>
          </p:spPr>
          <p:txBody>
            <a:bodyPr wrap="square" rtlCol="0">
              <a:spAutoFit/>
            </a:bodyPr>
            <a:lstStyle/>
            <a:p>
              <a:r>
                <a:rPr lang="zh-CN" altLang="en-US" sz="2800" dirty="0">
                  <a:ea typeface="黑体" panose="02010609060101010101" pitchFamily="49" charset="-122"/>
                </a:rPr>
                <a:t>知识准备</a:t>
              </a:r>
              <a:endParaRPr lang="en-US" altLang="zh-CN" sz="2800" dirty="0">
                <a:ea typeface="黑体" panose="02010609060101010101" pitchFamily="49" charset="-122"/>
              </a:endParaRPr>
            </a:p>
          </p:txBody>
        </p:sp>
        <p:sp>
          <p:nvSpPr>
            <p:cNvPr id="16" name="TextBox 15"/>
            <p:cNvSpPr txBox="1"/>
            <p:nvPr/>
          </p:nvSpPr>
          <p:spPr>
            <a:xfrm>
              <a:off x="1273234" y="1248974"/>
              <a:ext cx="691276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准备工作</a:t>
              </a:r>
              <a:endParaRPr lang="zh-CN" altLang="en-US" sz="3600" b="1" dirty="0">
                <a:latin typeface="黑体" panose="02010609060101010101" pitchFamily="49" charset="-122"/>
                <a:ea typeface="黑体" panose="02010609060101010101" pitchFamily="49" charset="-122"/>
              </a:endParaRPr>
            </a:p>
          </p:txBody>
        </p:sp>
        <p:sp>
          <p:nvSpPr>
            <p:cNvPr id="10" name="TextBox 9"/>
            <p:cNvSpPr txBox="1"/>
            <p:nvPr/>
          </p:nvSpPr>
          <p:spPr>
            <a:xfrm>
              <a:off x="4228674" y="2353291"/>
              <a:ext cx="3676363" cy="523220"/>
            </a:xfrm>
            <a:prstGeom prst="rect">
              <a:avLst/>
            </a:prstGeom>
            <a:noFill/>
          </p:spPr>
          <p:txBody>
            <a:bodyPr wrap="square" rtlCol="0">
              <a:spAutoFit/>
            </a:bodyPr>
            <a:lstStyle/>
            <a:p>
              <a:r>
                <a:rPr lang="zh-CN" altLang="en-US" sz="2800" dirty="0">
                  <a:ea typeface="黑体" panose="02010609060101010101" pitchFamily="49" charset="-122"/>
                </a:rPr>
                <a:t>熟悉接待计划</a:t>
              </a:r>
              <a:endParaRPr lang="zh-CN" altLang="en-US" sz="2800" dirty="0">
                <a:ea typeface="黑体" panose="02010609060101010101" pitchFamily="49" charset="-122"/>
              </a:endParaRPr>
            </a:p>
          </p:txBody>
        </p:sp>
        <p:grpSp>
          <p:nvGrpSpPr>
            <p:cNvPr id="19" name="组合 18"/>
            <p:cNvGrpSpPr/>
            <p:nvPr/>
          </p:nvGrpSpPr>
          <p:grpSpPr>
            <a:xfrm>
              <a:off x="1644282" y="2456826"/>
              <a:ext cx="3002735" cy="3365173"/>
              <a:chOff x="911343" y="2132856"/>
              <a:chExt cx="3002735" cy="3096344"/>
            </a:xfrm>
          </p:grpSpPr>
          <p:grpSp>
            <p:nvGrpSpPr>
              <p:cNvPr id="22" name="组合 21"/>
              <p:cNvGrpSpPr/>
              <p:nvPr/>
            </p:nvGrpSpPr>
            <p:grpSpPr>
              <a:xfrm>
                <a:off x="911343" y="2612133"/>
                <a:ext cx="2148487" cy="1906528"/>
                <a:chOff x="618822" y="2584619"/>
                <a:chExt cx="2439987" cy="2439988"/>
              </a:xfrm>
            </p:grpSpPr>
            <p:pic>
              <p:nvPicPr>
                <p:cNvPr id="28" name="Picture 3" descr="C:\Users\Administrator\Desktop\cvL10GcaiC.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8822" y="2584619"/>
                  <a:ext cx="2439987" cy="2439988"/>
                </a:xfrm>
                <a:prstGeom prst="rect">
                  <a:avLst/>
                </a:prstGeom>
                <a:noFill/>
                <a:extLst>
                  <a:ext uri="{909E8E84-426E-40DD-AFC4-6F175D3DCCD1}">
                    <a14:hiddenFill xmlns:a14="http://schemas.microsoft.com/office/drawing/2010/main">
                      <a:solidFill>
                        <a:srgbClr val="FFFFFF"/>
                      </a:solidFill>
                    </a14:hiddenFill>
                  </a:ext>
                </a:extLst>
              </p:spPr>
            </p:pic>
            <p:sp>
              <p:nvSpPr>
                <p:cNvPr id="29" name="椭圆 28"/>
                <p:cNvSpPr/>
                <p:nvPr/>
              </p:nvSpPr>
              <p:spPr>
                <a:xfrm>
                  <a:off x="775707" y="2780928"/>
                  <a:ext cx="2212117" cy="2212117"/>
                </a:xfrm>
                <a:prstGeom prst="ellipse">
                  <a:avLst/>
                </a:prstGeom>
                <a:noFill/>
                <a:ln w="152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sp>
            <p:nvSpPr>
              <p:cNvPr id="23" name="椭圆 22"/>
              <p:cNvSpPr/>
              <p:nvPr/>
            </p:nvSpPr>
            <p:spPr>
              <a:xfrm>
                <a:off x="2627784" y="2132856"/>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1</a:t>
                </a:r>
                <a:endParaRPr lang="zh-CN" altLang="en-US" b="1" dirty="0">
                  <a:latin typeface="黑体" panose="02010609060101010101" pitchFamily="49" charset="-122"/>
                  <a:ea typeface="黑体" panose="02010609060101010101" pitchFamily="49" charset="-122"/>
                </a:endParaRPr>
              </a:p>
            </p:txBody>
          </p:sp>
          <p:sp>
            <p:nvSpPr>
              <p:cNvPr id="24" name="椭圆 23"/>
              <p:cNvSpPr/>
              <p:nvPr/>
            </p:nvSpPr>
            <p:spPr>
              <a:xfrm>
                <a:off x="3318334" y="2677706"/>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2</a:t>
                </a:r>
                <a:endParaRPr lang="zh-CN" altLang="en-US" b="1" dirty="0">
                  <a:latin typeface="黑体" panose="02010609060101010101" pitchFamily="49" charset="-122"/>
                  <a:ea typeface="黑体" panose="02010609060101010101" pitchFamily="49" charset="-122"/>
                </a:endParaRPr>
              </a:p>
            </p:txBody>
          </p:sp>
          <p:sp>
            <p:nvSpPr>
              <p:cNvPr id="25" name="椭圆 24"/>
              <p:cNvSpPr/>
              <p:nvPr/>
            </p:nvSpPr>
            <p:spPr>
              <a:xfrm>
                <a:off x="3482030" y="3478695"/>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3</a:t>
                </a:r>
                <a:endParaRPr lang="zh-CN" altLang="en-US" b="1" dirty="0">
                  <a:latin typeface="黑体" panose="02010609060101010101" pitchFamily="49" charset="-122"/>
                  <a:ea typeface="黑体" panose="02010609060101010101" pitchFamily="49" charset="-122"/>
                </a:endParaRPr>
              </a:p>
            </p:txBody>
          </p:sp>
          <p:sp>
            <p:nvSpPr>
              <p:cNvPr id="26" name="椭圆 25"/>
              <p:cNvSpPr/>
              <p:nvPr/>
            </p:nvSpPr>
            <p:spPr>
              <a:xfrm>
                <a:off x="3264607" y="4238600"/>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4</a:t>
                </a:r>
                <a:endParaRPr lang="zh-CN" altLang="en-US" b="1" dirty="0">
                  <a:latin typeface="黑体" panose="02010609060101010101" pitchFamily="49" charset="-122"/>
                  <a:ea typeface="黑体" panose="02010609060101010101" pitchFamily="49" charset="-122"/>
                </a:endParaRPr>
              </a:p>
            </p:txBody>
          </p:sp>
          <p:sp>
            <p:nvSpPr>
              <p:cNvPr id="27" name="椭圆 26"/>
              <p:cNvSpPr/>
              <p:nvPr/>
            </p:nvSpPr>
            <p:spPr>
              <a:xfrm>
                <a:off x="2628730" y="4797152"/>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5</a:t>
                </a:r>
                <a:endParaRPr lang="zh-CN" altLang="en-US" b="1" dirty="0">
                  <a:latin typeface="黑体" panose="02010609060101010101" pitchFamily="49" charset="-122"/>
                  <a:ea typeface="黑体" panose="02010609060101010101" pitchFamily="49" charset="-122"/>
                </a:endParaRPr>
              </a:p>
            </p:txBody>
          </p:sp>
        </p:grpSp>
        <p:sp>
          <p:nvSpPr>
            <p:cNvPr id="13" name="TextBox 12"/>
            <p:cNvSpPr txBox="1"/>
            <p:nvPr/>
          </p:nvSpPr>
          <p:spPr>
            <a:xfrm>
              <a:off x="5013067" y="4707599"/>
              <a:ext cx="2408799" cy="523220"/>
            </a:xfrm>
            <a:prstGeom prst="rect">
              <a:avLst/>
            </a:prstGeom>
            <a:noFill/>
          </p:spPr>
          <p:txBody>
            <a:bodyPr wrap="square" rtlCol="0">
              <a:spAutoFit/>
            </a:bodyPr>
            <a:lstStyle/>
            <a:p>
              <a:r>
                <a:rPr lang="zh-CN" altLang="en-US" sz="2800" dirty="0">
                  <a:ea typeface="黑体" panose="02010609060101010101" pitchFamily="49" charset="-122"/>
                </a:rPr>
                <a:t>物质准备</a:t>
              </a:r>
              <a:endParaRPr lang="zh-CN" altLang="en-US" sz="2800" dirty="0">
                <a:ea typeface="黑体" panose="02010609060101010101" pitchFamily="49" charset="-122"/>
              </a:endParaRPr>
            </a:p>
          </p:txBody>
        </p:sp>
        <p:sp>
          <p:nvSpPr>
            <p:cNvPr id="14" name="TextBox 13"/>
            <p:cNvSpPr txBox="1"/>
            <p:nvPr/>
          </p:nvSpPr>
          <p:spPr>
            <a:xfrm>
              <a:off x="4291060" y="5389528"/>
              <a:ext cx="1988793" cy="523220"/>
            </a:xfrm>
            <a:prstGeom prst="rect">
              <a:avLst/>
            </a:prstGeom>
            <a:noFill/>
          </p:spPr>
          <p:txBody>
            <a:bodyPr wrap="square" rtlCol="0">
              <a:spAutoFit/>
            </a:bodyPr>
            <a:lstStyle/>
            <a:p>
              <a:r>
                <a:rPr lang="zh-CN" altLang="en-US" sz="2800" dirty="0">
                  <a:ea typeface="黑体" panose="02010609060101010101" pitchFamily="49" charset="-122"/>
                </a:rPr>
                <a:t>形象准备</a:t>
              </a:r>
              <a:endParaRPr lang="zh-CN" altLang="en-US" sz="2800" dirty="0">
                <a:ea typeface="黑体" panose="02010609060101010101" pitchFamily="49" charset="-122"/>
              </a:endParaRPr>
            </a:p>
          </p:txBody>
        </p:sp>
      </p:grpSp>
      <p:sp>
        <p:nvSpPr>
          <p:cNvPr id="42" name="椭圆 41"/>
          <p:cNvSpPr/>
          <p:nvPr/>
        </p:nvSpPr>
        <p:spPr>
          <a:xfrm>
            <a:off x="2530368" y="5921878"/>
            <a:ext cx="432048" cy="469559"/>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6</a:t>
            </a:r>
            <a:endParaRPr lang="zh-CN" altLang="en-US" b="1" dirty="0">
              <a:latin typeface="黑体" panose="02010609060101010101" pitchFamily="49" charset="-122"/>
              <a:ea typeface="黑体" panose="02010609060101010101" pitchFamily="49" charset="-122"/>
            </a:endParaRPr>
          </a:p>
        </p:txBody>
      </p:sp>
      <p:sp>
        <p:nvSpPr>
          <p:cNvPr id="43" name="TextBox 13"/>
          <p:cNvSpPr txBox="1"/>
          <p:nvPr/>
        </p:nvSpPr>
        <p:spPr>
          <a:xfrm>
            <a:off x="3459759" y="5958966"/>
            <a:ext cx="1988793" cy="523220"/>
          </a:xfrm>
          <a:prstGeom prst="rect">
            <a:avLst/>
          </a:prstGeom>
          <a:noFill/>
        </p:spPr>
        <p:txBody>
          <a:bodyPr wrap="square" rtlCol="0">
            <a:spAutoFit/>
          </a:bodyPr>
          <a:lstStyle/>
          <a:p>
            <a:r>
              <a:rPr lang="zh-CN" altLang="en-US" sz="2800" dirty="0">
                <a:ea typeface="黑体" panose="02010609060101010101" pitchFamily="49" charset="-122"/>
              </a:rPr>
              <a:t>心理准备</a:t>
            </a:r>
            <a:endParaRPr lang="zh-CN" altLang="en-US" sz="2800" dirty="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755634" y="1414610"/>
            <a:ext cx="8499376" cy="3215034"/>
            <a:chOff x="602036" y="698481"/>
            <a:chExt cx="8292876" cy="3274507"/>
          </a:xfrm>
        </p:grpSpPr>
        <p:grpSp>
          <p:nvGrpSpPr>
            <p:cNvPr id="32" name="组合 31"/>
            <p:cNvGrpSpPr/>
            <p:nvPr/>
          </p:nvGrpSpPr>
          <p:grpSpPr>
            <a:xfrm>
              <a:off x="608162" y="698481"/>
              <a:ext cx="2592288" cy="576064"/>
              <a:chOff x="1043608" y="764704"/>
              <a:chExt cx="2592288" cy="576064"/>
            </a:xfrm>
          </p:grpSpPr>
          <p:sp>
            <p:nvSpPr>
              <p:cNvPr id="34" name="矩形 33"/>
              <p:cNvSpPr/>
              <p:nvPr/>
            </p:nvSpPr>
            <p:spPr>
              <a:xfrm>
                <a:off x="1043608" y="764704"/>
                <a:ext cx="2304256" cy="576064"/>
              </a:xfrm>
              <a:prstGeom prst="rect">
                <a:avLst/>
              </a:prstGeom>
            </p:spPr>
            <p:style>
              <a:lnRef idx="3">
                <a:schemeClr val="lt1"/>
              </a:lnRef>
              <a:fillRef idx="1">
                <a:schemeClr val="accent6"/>
              </a:fillRef>
              <a:effectRef idx="1">
                <a:schemeClr val="accent6"/>
              </a:effectRef>
              <a:fontRef idx="minor">
                <a:schemeClr val="lt1"/>
              </a:fontRef>
            </p:style>
            <p:txBody>
              <a:bodyPr rtlCol="0" anchor="ctr"/>
              <a:p>
                <a:pPr algn="ctr"/>
                <a:endParaRPr lang="zh-CN" altLang="en-US"/>
              </a:p>
            </p:txBody>
          </p:sp>
          <p:sp>
            <p:nvSpPr>
              <p:cNvPr id="35" name="TextBox 34"/>
              <p:cNvSpPr txBox="1"/>
              <p:nvPr/>
            </p:nvSpPr>
            <p:spPr>
              <a:xfrm>
                <a:off x="1331640" y="852681"/>
                <a:ext cx="2304256" cy="400110"/>
              </a:xfrm>
              <a:prstGeom prst="rect">
                <a:avLst/>
              </a:prstGeom>
              <a:noFill/>
            </p:spPr>
            <p:txBody>
              <a:bodyPr wrap="square" rtlCol="0">
                <a:spAutoFit/>
              </a:bodyPr>
              <a:p>
                <a:r>
                  <a:rPr lang="zh-CN" altLang="en-US" sz="2000" dirty="0">
                    <a:solidFill>
                      <a:schemeClr val="bg1"/>
                    </a:solidFill>
                    <a:latin typeface="黑体" panose="02010609060101010101" pitchFamily="49" charset="-122"/>
                    <a:ea typeface="黑体" panose="02010609060101010101" pitchFamily="49" charset="-122"/>
                  </a:rPr>
                  <a:t>熟悉接待计划</a:t>
                </a:r>
                <a:endParaRPr lang="zh-CN" altLang="en-US" sz="2000" dirty="0">
                  <a:solidFill>
                    <a:schemeClr val="bg1"/>
                  </a:solidFill>
                  <a:latin typeface="黑体" panose="02010609060101010101" pitchFamily="49" charset="-122"/>
                  <a:ea typeface="黑体" panose="02010609060101010101" pitchFamily="49" charset="-122"/>
                </a:endParaRPr>
              </a:p>
            </p:txBody>
          </p:sp>
        </p:grpSp>
        <p:sp>
          <p:nvSpPr>
            <p:cNvPr id="33" name="矩形 32"/>
            <p:cNvSpPr/>
            <p:nvPr/>
          </p:nvSpPr>
          <p:spPr>
            <a:xfrm>
              <a:off x="602036" y="1601391"/>
              <a:ext cx="8292876" cy="2371597"/>
            </a:xfrm>
            <a:prstGeom prst="rect">
              <a:avLst/>
            </a:prstGeom>
          </p:spPr>
          <p:txBody>
            <a:bodyPr wrap="square">
              <a:spAutoFit/>
            </a:bodyPr>
            <a:p>
              <a:pPr algn="just">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）旅游团基本信息</a:t>
              </a:r>
              <a:endParaRPr lang="zh-CN" altLang="en-US"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）旅游团成员情况</a:t>
              </a:r>
              <a:endParaRPr lang="en-US" altLang="zh-CN"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）旅游团抵离本地情况</a:t>
              </a:r>
              <a:endParaRPr lang="zh-CN" altLang="en-US"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）旅游团交通票据情况</a:t>
              </a:r>
              <a:endParaRPr lang="en-US" altLang="zh-CN"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）特殊要求和注意事项</a:t>
              </a:r>
              <a:endParaRPr lang="zh-CN" altLang="en-US" sz="2000" dirty="0">
                <a:latin typeface="黑体" panose="02010609060101010101" pitchFamily="49" charset="-122"/>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 name="组合 36"/>
          <p:cNvGrpSpPr/>
          <p:nvPr/>
        </p:nvGrpSpPr>
        <p:grpSpPr>
          <a:xfrm>
            <a:off x="175953" y="644203"/>
            <a:ext cx="9445004" cy="5570068"/>
            <a:chOff x="608162" y="698481"/>
            <a:chExt cx="9445004" cy="5570068"/>
          </a:xfrm>
        </p:grpSpPr>
        <p:grpSp>
          <p:nvGrpSpPr>
            <p:cNvPr id="38" name="组合 37"/>
            <p:cNvGrpSpPr/>
            <p:nvPr/>
          </p:nvGrpSpPr>
          <p:grpSpPr>
            <a:xfrm>
              <a:off x="608162" y="698481"/>
              <a:ext cx="2592288" cy="576064"/>
              <a:chOff x="1043608" y="764704"/>
              <a:chExt cx="2592288" cy="576064"/>
            </a:xfrm>
          </p:grpSpPr>
          <p:sp>
            <p:nvSpPr>
              <p:cNvPr id="40" name="矩形 39"/>
              <p:cNvSpPr/>
              <p:nvPr/>
            </p:nvSpPr>
            <p:spPr>
              <a:xfrm>
                <a:off x="1043608" y="764704"/>
                <a:ext cx="2304256" cy="576064"/>
              </a:xfrm>
              <a:prstGeom prst="rect">
                <a:avLst/>
              </a:prstGeom>
            </p:spPr>
            <p:style>
              <a:lnRef idx="3">
                <a:schemeClr val="lt1"/>
              </a:lnRef>
              <a:fillRef idx="1">
                <a:schemeClr val="accent6"/>
              </a:fillRef>
              <a:effectRef idx="1">
                <a:schemeClr val="accent6"/>
              </a:effectRef>
              <a:fontRef idx="minor">
                <a:schemeClr val="lt1"/>
              </a:fontRef>
            </p:style>
            <p:txBody>
              <a:bodyPr rtlCol="0" anchor="ctr"/>
              <a:p>
                <a:pPr algn="ctr"/>
                <a:endParaRPr lang="zh-CN" altLang="en-US"/>
              </a:p>
            </p:txBody>
          </p:sp>
          <p:sp>
            <p:nvSpPr>
              <p:cNvPr id="41" name="TextBox 40"/>
              <p:cNvSpPr txBox="1"/>
              <p:nvPr/>
            </p:nvSpPr>
            <p:spPr>
              <a:xfrm>
                <a:off x="1331640" y="852681"/>
                <a:ext cx="2304256" cy="400110"/>
              </a:xfrm>
              <a:prstGeom prst="rect">
                <a:avLst/>
              </a:prstGeom>
              <a:noFill/>
            </p:spPr>
            <p:txBody>
              <a:bodyPr wrap="square" rtlCol="0">
                <a:spAutoFit/>
              </a:bodyPr>
              <a:p>
                <a:r>
                  <a:rPr lang="zh-CN" altLang="en-US" sz="2000" dirty="0">
                    <a:solidFill>
                      <a:schemeClr val="bg1"/>
                    </a:solidFill>
                    <a:latin typeface="黑体" panose="02010609060101010101" pitchFamily="49" charset="-122"/>
                    <a:ea typeface="黑体" panose="02010609060101010101" pitchFamily="49" charset="-122"/>
                  </a:rPr>
                  <a:t>落实接待事宜</a:t>
                </a:r>
                <a:endParaRPr lang="zh-CN" altLang="en-US" sz="2000" dirty="0">
                  <a:solidFill>
                    <a:schemeClr val="bg1"/>
                  </a:solidFill>
                  <a:latin typeface="黑体" panose="02010609060101010101" pitchFamily="49" charset="-122"/>
                  <a:ea typeface="黑体" panose="02010609060101010101" pitchFamily="49" charset="-122"/>
                </a:endParaRPr>
              </a:p>
            </p:txBody>
          </p:sp>
        </p:grpSp>
        <p:sp>
          <p:nvSpPr>
            <p:cNvPr id="39" name="矩形 38"/>
            <p:cNvSpPr/>
            <p:nvPr/>
          </p:nvSpPr>
          <p:spPr>
            <a:xfrm>
              <a:off x="1760290" y="1631702"/>
              <a:ext cx="8292876" cy="4636847"/>
            </a:xfrm>
            <a:prstGeom prst="rect">
              <a:avLst/>
            </a:prstGeom>
          </p:spPr>
          <p:txBody>
            <a:bodyPr wrap="square">
              <a:spAutoFit/>
            </a:bodyPr>
            <a:p>
              <a:pPr>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）核对日程安排表</a:t>
              </a:r>
              <a:endParaRPr lang="zh-CN" altLang="en-US" sz="2000" dirty="0">
                <a:latin typeface="黑体" panose="02010609060101010101" pitchFamily="49" charset="-122"/>
                <a:ea typeface="黑体" panose="02010609060101010101" pitchFamily="49" charset="-122"/>
              </a:endParaRPr>
            </a:p>
            <a:p>
              <a:pPr>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）落实接待车辆</a:t>
              </a:r>
              <a:endParaRPr lang="zh-CN" altLang="en-US" sz="2000" dirty="0">
                <a:latin typeface="黑体" panose="02010609060101010101" pitchFamily="49" charset="-122"/>
                <a:ea typeface="黑体" panose="02010609060101010101" pitchFamily="49" charset="-122"/>
              </a:endParaRPr>
            </a:p>
            <a:p>
              <a:pPr>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）落实住房及用餐</a:t>
              </a:r>
              <a:endParaRPr lang="en-US" altLang="zh-CN" sz="2000" dirty="0">
                <a:latin typeface="黑体" panose="02010609060101010101" pitchFamily="49" charset="-122"/>
                <a:ea typeface="黑体" panose="02010609060101010101" pitchFamily="49" charset="-122"/>
              </a:endParaRPr>
            </a:p>
            <a:p>
              <a:pPr>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）落实用餐</a:t>
              </a:r>
              <a:endParaRPr lang="en-US" altLang="zh-CN" sz="2000" dirty="0">
                <a:latin typeface="黑体" panose="02010609060101010101" pitchFamily="49" charset="-122"/>
                <a:ea typeface="黑体" panose="02010609060101010101" pitchFamily="49" charset="-122"/>
              </a:endParaRPr>
            </a:p>
            <a:p>
              <a:pPr>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）落实行李运送</a:t>
              </a:r>
              <a:endParaRPr lang="en-US" altLang="zh-CN" sz="2000" dirty="0">
                <a:latin typeface="黑体" panose="02010609060101010101" pitchFamily="49" charset="-122"/>
                <a:ea typeface="黑体" panose="02010609060101010101" pitchFamily="49" charset="-122"/>
              </a:endParaRPr>
            </a:p>
            <a:p>
              <a:pPr>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）了解不熟悉的参观游览点</a:t>
              </a:r>
              <a:endParaRPr lang="en-US" altLang="zh-CN" sz="2000" dirty="0">
                <a:latin typeface="黑体" panose="02010609060101010101" pitchFamily="49" charset="-122"/>
                <a:ea typeface="黑体" panose="02010609060101010101" pitchFamily="49" charset="-122"/>
              </a:endParaRPr>
            </a:p>
            <a:p>
              <a:pPr>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7</a:t>
              </a:r>
              <a:r>
                <a:rPr lang="zh-CN" altLang="en-US" sz="2000" dirty="0">
                  <a:latin typeface="黑体" panose="02010609060101010101" pitchFamily="49" charset="-122"/>
                  <a:ea typeface="黑体" panose="02010609060101010101" pitchFamily="49" charset="-122"/>
                </a:rPr>
                <a:t>）核实旅游团（者）离开当地的出票情况</a:t>
              </a:r>
              <a:endParaRPr lang="en-US" altLang="zh-CN" sz="2000" dirty="0">
                <a:latin typeface="黑体" panose="02010609060101010101" pitchFamily="49" charset="-122"/>
                <a:ea typeface="黑体" panose="02010609060101010101" pitchFamily="49" charset="-122"/>
              </a:endParaRPr>
            </a:p>
            <a:p>
              <a:pPr>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8</a:t>
              </a:r>
              <a:r>
                <a:rPr lang="zh-CN" altLang="en-US" sz="2000" dirty="0">
                  <a:latin typeface="黑体" panose="02010609060101010101" pitchFamily="49" charset="-122"/>
                  <a:ea typeface="黑体" panose="02010609060101010101" pitchFamily="49" charset="-122"/>
                </a:rPr>
                <a:t>）落实其他计划内项目的安排情况</a:t>
              </a:r>
              <a:endParaRPr lang="en-US" altLang="zh-CN" sz="2000" dirty="0">
                <a:latin typeface="黑体" panose="02010609060101010101" pitchFamily="49" charset="-122"/>
                <a:ea typeface="黑体" panose="02010609060101010101" pitchFamily="49" charset="-122"/>
              </a:endParaRPr>
            </a:p>
            <a:p>
              <a:pPr>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9</a:t>
              </a:r>
              <a:r>
                <a:rPr lang="zh-CN" altLang="en-US" sz="2000" dirty="0">
                  <a:latin typeface="黑体" panose="02010609060101010101" pitchFamily="49" charset="-122"/>
                  <a:ea typeface="黑体" panose="02010609060101010101" pitchFamily="49" charset="-122"/>
                </a:rPr>
                <a:t>）与全陪联系</a:t>
              </a:r>
              <a:endParaRPr lang="en-US" altLang="zh-CN" sz="2000" dirty="0">
                <a:latin typeface="黑体" panose="02010609060101010101" pitchFamily="49" charset="-122"/>
                <a:ea typeface="黑体" panose="02010609060101010101" pitchFamily="49" charset="-122"/>
              </a:endParaRPr>
            </a:p>
            <a:p>
              <a:pPr>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10</a:t>
              </a:r>
              <a:r>
                <a:rPr lang="zh-CN" altLang="en-US" sz="2000" dirty="0">
                  <a:latin typeface="黑体" panose="02010609060101010101" pitchFamily="49" charset="-122"/>
                  <a:ea typeface="黑体" panose="02010609060101010101" pitchFamily="49" charset="-122"/>
                </a:rPr>
                <a:t>）掌握有关联系电话号码</a:t>
              </a:r>
              <a:endParaRPr lang="zh-CN" altLang="en-US" sz="2000" dirty="0">
                <a:latin typeface="黑体" panose="02010609060101010101" pitchFamily="49" charset="-122"/>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339340" y="765175"/>
            <a:ext cx="5616575"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04232" y="226346"/>
            <a:ext cx="5328592"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第四章 地方导游服务程序与服务质量</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254744" y="1248963"/>
            <a:ext cx="691276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接站服务</a:t>
            </a:r>
            <a:endParaRPr lang="zh-CN" altLang="en-US" sz="3600" b="1" dirty="0">
              <a:latin typeface="黑体" panose="02010609060101010101" pitchFamily="49" charset="-122"/>
              <a:ea typeface="黑体" panose="02010609060101010101" pitchFamily="49" charset="-122"/>
            </a:endParaRPr>
          </a:p>
        </p:txBody>
      </p:sp>
      <p:grpSp>
        <p:nvGrpSpPr>
          <p:cNvPr id="58" name="组合 57"/>
          <p:cNvGrpSpPr/>
          <p:nvPr/>
        </p:nvGrpSpPr>
        <p:grpSpPr>
          <a:xfrm>
            <a:off x="179512" y="1949287"/>
            <a:ext cx="2738782" cy="4347653"/>
            <a:chOff x="924813" y="2717304"/>
            <a:chExt cx="2279035" cy="3824087"/>
          </a:xfrm>
        </p:grpSpPr>
        <p:sp>
          <p:nvSpPr>
            <p:cNvPr id="59" name="TextBox 21"/>
            <p:cNvSpPr txBox="1"/>
            <p:nvPr/>
          </p:nvSpPr>
          <p:spPr>
            <a:xfrm>
              <a:off x="924813" y="4219804"/>
              <a:ext cx="2279035" cy="232158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确认旅游团所乘交通工具抵达的准确时间</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与旅游车司机联系</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与行李员联系</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再次核实航班（车次）抵达的准确时间</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持接站牌迎候旅游团</a:t>
              </a:r>
              <a:endParaRPr lang="en-US" altLang="zh-CN" sz="1600" dirty="0">
                <a:ea typeface="黑体" panose="02010609060101010101" pitchFamily="49" charset="-122"/>
              </a:endParaRPr>
            </a:p>
          </p:txBody>
        </p:sp>
        <p:grpSp>
          <p:nvGrpSpPr>
            <p:cNvPr id="60" name="组合 59"/>
            <p:cNvGrpSpPr/>
            <p:nvPr/>
          </p:nvGrpSpPr>
          <p:grpSpPr>
            <a:xfrm>
              <a:off x="971600" y="2717304"/>
              <a:ext cx="2232248" cy="1417513"/>
              <a:chOff x="1259632" y="1435423"/>
              <a:chExt cx="2232248" cy="1417513"/>
            </a:xfrm>
          </p:grpSpPr>
          <p:sp>
            <p:nvSpPr>
              <p:cNvPr id="61" name="矩形 60"/>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62" name="矩形 61"/>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旅游团抵达前</a:t>
                </a:r>
                <a:endParaRPr lang="en-US" altLang="zh-CN" sz="2000" b="1" dirty="0">
                  <a:ea typeface="黑体" panose="02010609060101010101" pitchFamily="49" charset="-122"/>
                </a:endParaRPr>
              </a:p>
              <a:p>
                <a:pPr algn="ctr"/>
                <a:r>
                  <a:rPr lang="zh-CN" altLang="en-US" sz="2000" b="1" dirty="0">
                    <a:ea typeface="黑体" panose="02010609060101010101" pitchFamily="49" charset="-122"/>
                  </a:rPr>
                  <a:t>的业务安排</a:t>
                </a:r>
                <a:endParaRPr lang="zh-CN" altLang="en-US" sz="2000" b="1" dirty="0">
                  <a:ea typeface="黑体" panose="02010609060101010101" pitchFamily="49" charset="-122"/>
                </a:endParaRPr>
              </a:p>
            </p:txBody>
          </p:sp>
          <p:sp>
            <p:nvSpPr>
              <p:cNvPr id="63" name="TextBox 31"/>
              <p:cNvSpPr txBox="1"/>
              <p:nvPr/>
            </p:nvSpPr>
            <p:spPr>
              <a:xfrm>
                <a:off x="2141730" y="1435423"/>
                <a:ext cx="612068" cy="659780"/>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1</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grpSp>
      <p:grpSp>
        <p:nvGrpSpPr>
          <p:cNvPr id="64" name="组合 63"/>
          <p:cNvGrpSpPr/>
          <p:nvPr/>
        </p:nvGrpSpPr>
        <p:grpSpPr>
          <a:xfrm>
            <a:off x="3394632" y="2016654"/>
            <a:ext cx="2968139" cy="3310656"/>
            <a:chOff x="3470176" y="1950712"/>
            <a:chExt cx="2530192" cy="3179710"/>
          </a:xfrm>
        </p:grpSpPr>
        <p:grpSp>
          <p:nvGrpSpPr>
            <p:cNvPr id="65" name="组合 64"/>
            <p:cNvGrpSpPr/>
            <p:nvPr/>
          </p:nvGrpSpPr>
          <p:grpSpPr>
            <a:xfrm>
              <a:off x="3483496" y="1950712"/>
              <a:ext cx="2250544" cy="1536033"/>
              <a:chOff x="1259632" y="1316903"/>
              <a:chExt cx="2250544" cy="1536033"/>
            </a:xfrm>
          </p:grpSpPr>
          <p:sp>
            <p:nvSpPr>
              <p:cNvPr id="67" name="矩形 66"/>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68" name="矩形 67"/>
              <p:cNvSpPr/>
              <p:nvPr/>
            </p:nvSpPr>
            <p:spPr>
              <a:xfrm>
                <a:off x="1421944" y="2158697"/>
                <a:ext cx="2088232" cy="56016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旅游团抵达后</a:t>
                </a:r>
                <a:endParaRPr lang="en-US" altLang="zh-CN" sz="2000" b="1" dirty="0">
                  <a:ea typeface="黑体" panose="02010609060101010101" pitchFamily="49" charset="-122"/>
                </a:endParaRPr>
              </a:p>
              <a:p>
                <a:pPr algn="ctr"/>
                <a:r>
                  <a:rPr lang="zh-CN" altLang="en-US" sz="2000" b="1" dirty="0">
                    <a:ea typeface="黑体" panose="02010609060101010101" pitchFamily="49" charset="-122"/>
                  </a:rPr>
                  <a:t>的服务</a:t>
                </a:r>
                <a:endParaRPr lang="zh-CN" altLang="en-US" sz="2000" b="1" dirty="0">
                  <a:ea typeface="黑体" panose="02010609060101010101" pitchFamily="49" charset="-122"/>
                </a:endParaRPr>
              </a:p>
            </p:txBody>
          </p:sp>
          <p:sp>
            <p:nvSpPr>
              <p:cNvPr id="69" name="TextBox 34"/>
              <p:cNvSpPr txBox="1"/>
              <p:nvPr/>
            </p:nvSpPr>
            <p:spPr>
              <a:xfrm>
                <a:off x="2093437" y="1316903"/>
                <a:ext cx="612068" cy="739007"/>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2</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
          <p:nvSpPr>
            <p:cNvPr id="66" name="TextBox 23"/>
            <p:cNvSpPr txBox="1"/>
            <p:nvPr/>
          </p:nvSpPr>
          <p:spPr>
            <a:xfrm>
              <a:off x="3470176" y="3486745"/>
              <a:ext cx="2530192" cy="164367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dirty="0">
                  <a:ea typeface="黑体" panose="02010609060101010101" pitchFamily="49" charset="-122"/>
                </a:rPr>
                <a:t>认找旅游团</a:t>
              </a:r>
              <a:endParaRPr lang="en-US" altLang="zh-CN"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dirty="0">
                  <a:ea typeface="黑体" panose="02010609060101010101" pitchFamily="49" charset="-122"/>
                </a:rPr>
                <a:t>认真核实人数</a:t>
              </a:r>
              <a:endParaRPr lang="en-US" altLang="zh-CN"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dirty="0">
                  <a:ea typeface="黑体" panose="02010609060101010101" pitchFamily="49" charset="-122"/>
                </a:rPr>
                <a:t>集中检查行李</a:t>
              </a:r>
              <a:endParaRPr lang="en-US" altLang="zh-CN"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dirty="0">
                  <a:ea typeface="黑体" panose="02010609060101010101" pitchFamily="49" charset="-122"/>
                </a:rPr>
                <a:t>集合登车</a:t>
              </a:r>
              <a:endParaRPr lang="en-US" altLang="zh-CN" dirty="0">
                <a:ea typeface="黑体" panose="02010609060101010101" pitchFamily="49" charset="-122"/>
              </a:endParaRPr>
            </a:p>
          </p:txBody>
        </p:sp>
      </p:grpSp>
      <p:grpSp>
        <p:nvGrpSpPr>
          <p:cNvPr id="70" name="组合 69"/>
          <p:cNvGrpSpPr/>
          <p:nvPr/>
        </p:nvGrpSpPr>
        <p:grpSpPr>
          <a:xfrm>
            <a:off x="6117835" y="1991915"/>
            <a:ext cx="2968139" cy="3972537"/>
            <a:chOff x="733957" y="2754799"/>
            <a:chExt cx="2469891" cy="3494145"/>
          </a:xfrm>
        </p:grpSpPr>
        <p:sp>
          <p:nvSpPr>
            <p:cNvPr id="71" name="TextBox 21"/>
            <p:cNvSpPr txBox="1"/>
            <p:nvPr/>
          </p:nvSpPr>
          <p:spPr>
            <a:xfrm>
              <a:off x="733957" y="4219804"/>
              <a:ext cx="2469891" cy="202914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致欢迎词</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调整时间</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首次沿途导游</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宣布当日或次日的活动安排</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宣布集合时间、地点和停车地点</a:t>
              </a:r>
              <a:endParaRPr lang="en-US" altLang="zh-CN" sz="1600" dirty="0">
                <a:ea typeface="黑体" panose="02010609060101010101" pitchFamily="49" charset="-122"/>
              </a:endParaRPr>
            </a:p>
          </p:txBody>
        </p:sp>
        <p:grpSp>
          <p:nvGrpSpPr>
            <p:cNvPr id="72" name="组合 71"/>
            <p:cNvGrpSpPr/>
            <p:nvPr/>
          </p:nvGrpSpPr>
          <p:grpSpPr>
            <a:xfrm>
              <a:off x="971600" y="2754799"/>
              <a:ext cx="2232248" cy="1380018"/>
              <a:chOff x="1259632" y="1472918"/>
              <a:chExt cx="2232248" cy="1380018"/>
            </a:xfrm>
          </p:grpSpPr>
          <p:sp>
            <p:nvSpPr>
              <p:cNvPr id="73" name="矩形 72"/>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74" name="矩形 73"/>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赴饭店途中服务</a:t>
                </a:r>
                <a:endParaRPr lang="zh-CN" altLang="en-US" sz="2000" b="1" dirty="0">
                  <a:ea typeface="黑体" panose="02010609060101010101" pitchFamily="49" charset="-122"/>
                </a:endParaRPr>
              </a:p>
            </p:txBody>
          </p:sp>
          <p:sp>
            <p:nvSpPr>
              <p:cNvPr id="75" name="TextBox 31"/>
              <p:cNvSpPr txBox="1"/>
              <p:nvPr/>
            </p:nvSpPr>
            <p:spPr>
              <a:xfrm>
                <a:off x="2141729" y="1472918"/>
                <a:ext cx="612068" cy="67678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3</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79930" y="758190"/>
            <a:ext cx="6120130" cy="698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92067" y="1062156"/>
            <a:ext cx="763284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第三节 进住饭店服务</a:t>
            </a:r>
            <a:endParaRPr lang="zh-CN" altLang="en-US" sz="3600" b="1" dirty="0">
              <a:latin typeface="黑体" panose="02010609060101010101" pitchFamily="49" charset="-122"/>
              <a:ea typeface="黑体" panose="02010609060101010101" pitchFamily="49" charset="-122"/>
            </a:endParaRPr>
          </a:p>
        </p:txBody>
      </p:sp>
      <p:grpSp>
        <p:nvGrpSpPr>
          <p:cNvPr id="31" name="组合 30"/>
          <p:cNvGrpSpPr/>
          <p:nvPr/>
        </p:nvGrpSpPr>
        <p:grpSpPr>
          <a:xfrm>
            <a:off x="-128891" y="2412141"/>
            <a:ext cx="9272891" cy="2922578"/>
            <a:chOff x="539552" y="1859121"/>
            <a:chExt cx="9686050" cy="3006514"/>
          </a:xfrm>
        </p:grpSpPr>
        <p:cxnSp>
          <p:nvCxnSpPr>
            <p:cNvPr id="32" name="直接连接符 31"/>
            <p:cNvCxnSpPr/>
            <p:nvPr/>
          </p:nvCxnSpPr>
          <p:spPr>
            <a:xfrm flipV="1">
              <a:off x="684743" y="3450592"/>
              <a:ext cx="9540859" cy="50417"/>
            </a:xfrm>
            <a:prstGeom prst="line">
              <a:avLst/>
            </a:prstGeom>
            <a:ln w="12700">
              <a:solidFill>
                <a:srgbClr val="FF3300"/>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141503" y="2684208"/>
              <a:ext cx="576064" cy="888808"/>
              <a:chOff x="924304" y="2684208"/>
              <a:chExt cx="576064" cy="888808"/>
            </a:xfrm>
          </p:grpSpPr>
          <p:sp>
            <p:nvSpPr>
              <p:cNvPr id="57" name="泪滴形 56"/>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8" name="椭圆 57"/>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9" name="TextBox 61"/>
              <p:cNvSpPr txBox="1"/>
              <p:nvPr/>
            </p:nvSpPr>
            <p:spPr>
              <a:xfrm>
                <a:off x="960308" y="2777519"/>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01</a:t>
                </a:r>
                <a:endParaRPr lang="zh-CN" altLang="en-US" b="1" dirty="0">
                  <a:solidFill>
                    <a:schemeClr val="bg1"/>
                  </a:solidFill>
                  <a:latin typeface="黑体" panose="02010609060101010101" pitchFamily="49" charset="-122"/>
                  <a:ea typeface="黑体" panose="02010609060101010101" pitchFamily="49" charset="-122"/>
                </a:endParaRPr>
              </a:p>
            </p:txBody>
          </p:sp>
        </p:grpSp>
        <p:grpSp>
          <p:nvGrpSpPr>
            <p:cNvPr id="34" name="组合 33"/>
            <p:cNvGrpSpPr/>
            <p:nvPr/>
          </p:nvGrpSpPr>
          <p:grpSpPr>
            <a:xfrm>
              <a:off x="2772975" y="3429000"/>
              <a:ext cx="576064" cy="888810"/>
              <a:chOff x="2339752" y="3429000"/>
              <a:chExt cx="576064" cy="888810"/>
            </a:xfrm>
          </p:grpSpPr>
          <p:sp>
            <p:nvSpPr>
              <p:cNvPr id="54" name="泪滴形 53"/>
              <p:cNvSpPr/>
              <p:nvPr/>
            </p:nvSpPr>
            <p:spPr>
              <a:xfrm rot="18881213">
                <a:off x="2339752" y="3741746"/>
                <a:ext cx="576064" cy="576064"/>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5" name="椭圆 54"/>
              <p:cNvSpPr/>
              <p:nvPr/>
            </p:nvSpPr>
            <p:spPr>
              <a:xfrm>
                <a:off x="2555776"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6" name="TextBox 58"/>
              <p:cNvSpPr txBox="1"/>
              <p:nvPr/>
            </p:nvSpPr>
            <p:spPr>
              <a:xfrm>
                <a:off x="2375755" y="3840702"/>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02</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35" name="TextBox 39"/>
            <p:cNvSpPr txBox="1"/>
            <p:nvPr/>
          </p:nvSpPr>
          <p:spPr>
            <a:xfrm>
              <a:off x="539552" y="3630833"/>
              <a:ext cx="1696925" cy="830997"/>
            </a:xfrm>
            <a:prstGeom prst="rect">
              <a:avLst/>
            </a:prstGeom>
            <a:noFill/>
          </p:spPr>
          <p:txBody>
            <a:bodyPr wrap="square" rtlCol="0">
              <a:spAutoFit/>
            </a:bodyPr>
            <a:lstStyle/>
            <a:p>
              <a:pPr algn="ctr"/>
              <a:r>
                <a:rPr lang="zh-CN" altLang="en-US" sz="2400" b="1" dirty="0">
                  <a:ea typeface="黑体" panose="02010609060101010101" pitchFamily="49" charset="-122"/>
                </a:rPr>
                <a:t>协助办理入住手续</a:t>
              </a:r>
              <a:endParaRPr lang="en-US" altLang="zh-CN" sz="2400" b="1" dirty="0">
                <a:ea typeface="黑体" panose="02010609060101010101" pitchFamily="49" charset="-122"/>
              </a:endParaRPr>
            </a:p>
          </p:txBody>
        </p:sp>
        <p:sp>
          <p:nvSpPr>
            <p:cNvPr id="36" name="TextBox 40"/>
            <p:cNvSpPr txBox="1"/>
            <p:nvPr/>
          </p:nvSpPr>
          <p:spPr>
            <a:xfrm>
              <a:off x="2212544" y="1859121"/>
              <a:ext cx="1696925" cy="854863"/>
            </a:xfrm>
            <a:prstGeom prst="rect">
              <a:avLst/>
            </a:prstGeom>
            <a:noFill/>
          </p:spPr>
          <p:txBody>
            <a:bodyPr wrap="square" rtlCol="0">
              <a:spAutoFit/>
            </a:bodyPr>
            <a:lstStyle/>
            <a:p>
              <a:pPr algn="ctr"/>
              <a:r>
                <a:rPr lang="zh-CN" altLang="en-US" sz="2400" b="1" dirty="0">
                  <a:ea typeface="黑体" panose="02010609060101010101" pitchFamily="49" charset="-122"/>
                </a:rPr>
                <a:t>介绍饭店设施</a:t>
              </a:r>
              <a:endParaRPr lang="zh-CN" altLang="en-US" dirty="0">
                <a:ea typeface="黑体" panose="02010609060101010101" pitchFamily="49" charset="-122"/>
              </a:endParaRPr>
            </a:p>
          </p:txBody>
        </p:sp>
        <p:grpSp>
          <p:nvGrpSpPr>
            <p:cNvPr id="37" name="组合 36"/>
            <p:cNvGrpSpPr/>
            <p:nvPr/>
          </p:nvGrpSpPr>
          <p:grpSpPr>
            <a:xfrm>
              <a:off x="4222160" y="2684208"/>
              <a:ext cx="576064" cy="888808"/>
              <a:chOff x="924304" y="2684208"/>
              <a:chExt cx="576064" cy="888808"/>
            </a:xfrm>
          </p:grpSpPr>
          <p:sp>
            <p:nvSpPr>
              <p:cNvPr id="51" name="泪滴形 50"/>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2" name="椭圆 51"/>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3" name="TextBox 55"/>
              <p:cNvSpPr txBox="1"/>
              <p:nvPr/>
            </p:nvSpPr>
            <p:spPr>
              <a:xfrm>
                <a:off x="960308" y="2777519"/>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03</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38" name="TextBox 42"/>
            <p:cNvSpPr txBox="1"/>
            <p:nvPr/>
          </p:nvSpPr>
          <p:spPr>
            <a:xfrm>
              <a:off x="3661731" y="3630833"/>
              <a:ext cx="1696925" cy="1234802"/>
            </a:xfrm>
            <a:prstGeom prst="rect">
              <a:avLst/>
            </a:prstGeom>
            <a:noFill/>
          </p:spPr>
          <p:txBody>
            <a:bodyPr wrap="square" rtlCol="0">
              <a:spAutoFit/>
            </a:bodyPr>
            <a:lstStyle/>
            <a:p>
              <a:pPr algn="ctr"/>
              <a:r>
                <a:rPr lang="zh-CN" altLang="en-US" sz="2400" b="1" dirty="0">
                  <a:ea typeface="黑体" panose="02010609060101010101" pitchFamily="49" charset="-122"/>
                </a:rPr>
                <a:t>带领游客用好第一餐</a:t>
              </a:r>
              <a:endParaRPr lang="zh-CN" altLang="en-US" dirty="0">
                <a:ea typeface="黑体" panose="02010609060101010101" pitchFamily="49" charset="-122"/>
              </a:endParaRPr>
            </a:p>
          </p:txBody>
        </p:sp>
        <p:grpSp>
          <p:nvGrpSpPr>
            <p:cNvPr id="39" name="组合 38"/>
            <p:cNvGrpSpPr/>
            <p:nvPr/>
          </p:nvGrpSpPr>
          <p:grpSpPr>
            <a:xfrm>
              <a:off x="5869319" y="3429000"/>
              <a:ext cx="576064" cy="888810"/>
              <a:chOff x="2339752" y="3429000"/>
              <a:chExt cx="576064" cy="888810"/>
            </a:xfrm>
          </p:grpSpPr>
          <p:sp>
            <p:nvSpPr>
              <p:cNvPr id="48" name="泪滴形 47"/>
              <p:cNvSpPr/>
              <p:nvPr/>
            </p:nvSpPr>
            <p:spPr>
              <a:xfrm rot="18881213">
                <a:off x="2339752" y="3741746"/>
                <a:ext cx="576064" cy="576064"/>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9" name="椭圆 48"/>
              <p:cNvSpPr/>
              <p:nvPr/>
            </p:nvSpPr>
            <p:spPr>
              <a:xfrm>
                <a:off x="2555776"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0" name="TextBox 52"/>
              <p:cNvSpPr txBox="1"/>
              <p:nvPr/>
            </p:nvSpPr>
            <p:spPr>
              <a:xfrm>
                <a:off x="2371865" y="3840702"/>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04</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42" name="TextBox 44"/>
            <p:cNvSpPr txBox="1"/>
            <p:nvPr/>
          </p:nvSpPr>
          <p:spPr>
            <a:xfrm>
              <a:off x="5326991" y="1924930"/>
              <a:ext cx="1696925" cy="1234802"/>
            </a:xfrm>
            <a:prstGeom prst="rect">
              <a:avLst/>
            </a:prstGeom>
            <a:noFill/>
          </p:spPr>
          <p:txBody>
            <a:bodyPr wrap="square" rtlCol="0">
              <a:spAutoFit/>
            </a:bodyPr>
            <a:lstStyle/>
            <a:p>
              <a:pPr algn="ctr"/>
              <a:r>
                <a:rPr lang="zh-CN" altLang="en-US" sz="2400" b="1" dirty="0">
                  <a:ea typeface="黑体" panose="02010609060101010101" pitchFamily="49" charset="-122"/>
                </a:rPr>
                <a:t>处理游客入住后有关问题</a:t>
              </a:r>
              <a:endParaRPr lang="zh-CN" altLang="en-US" sz="2400" b="1" dirty="0">
                <a:ea typeface="黑体" panose="02010609060101010101" pitchFamily="49" charset="-122"/>
              </a:endParaRPr>
            </a:p>
          </p:txBody>
        </p:sp>
        <p:grpSp>
          <p:nvGrpSpPr>
            <p:cNvPr id="43" name="组合 42"/>
            <p:cNvGrpSpPr/>
            <p:nvPr/>
          </p:nvGrpSpPr>
          <p:grpSpPr>
            <a:xfrm>
              <a:off x="7508695" y="2684208"/>
              <a:ext cx="576064" cy="888808"/>
              <a:chOff x="924304" y="2684208"/>
              <a:chExt cx="576064" cy="888808"/>
            </a:xfrm>
          </p:grpSpPr>
          <p:sp>
            <p:nvSpPr>
              <p:cNvPr id="45" name="泪滴形 44"/>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6" name="椭圆 45"/>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7" name="TextBox 49"/>
              <p:cNvSpPr txBox="1"/>
              <p:nvPr/>
            </p:nvSpPr>
            <p:spPr>
              <a:xfrm>
                <a:off x="960307" y="2777519"/>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05</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44" name="TextBox 46"/>
            <p:cNvSpPr txBox="1"/>
            <p:nvPr/>
          </p:nvSpPr>
          <p:spPr>
            <a:xfrm>
              <a:off x="6948264" y="3630833"/>
              <a:ext cx="1696925" cy="854863"/>
            </a:xfrm>
            <a:prstGeom prst="rect">
              <a:avLst/>
            </a:prstGeom>
            <a:noFill/>
          </p:spPr>
          <p:txBody>
            <a:bodyPr wrap="square" rtlCol="0">
              <a:spAutoFit/>
            </a:bodyPr>
            <a:lstStyle/>
            <a:p>
              <a:pPr algn="ctr"/>
              <a:r>
                <a:rPr lang="zh-CN" altLang="en-US" sz="2400" b="1" dirty="0">
                  <a:ea typeface="黑体" panose="02010609060101010101" pitchFamily="49" charset="-122"/>
                </a:rPr>
                <a:t>照顾行李进房</a:t>
              </a:r>
              <a:endParaRPr lang="zh-CN" altLang="en-US" dirty="0">
                <a:ea typeface="黑体" panose="02010609060101010101" pitchFamily="49" charset="-122"/>
              </a:endParaRPr>
            </a:p>
          </p:txBody>
        </p:sp>
      </p:grpSp>
      <p:sp>
        <p:nvSpPr>
          <p:cNvPr id="40" name="TextBox 4"/>
          <p:cNvSpPr txBox="1"/>
          <p:nvPr/>
        </p:nvSpPr>
        <p:spPr>
          <a:xfrm>
            <a:off x="2525822" y="296831"/>
            <a:ext cx="5328592" cy="461665"/>
          </a:xfrm>
          <a:prstGeom prst="rect">
            <a:avLst/>
          </a:prstGeom>
          <a:noFill/>
        </p:spPr>
        <p:txBody>
          <a:bodyPr wrap="square" rtlCol="0">
            <a:spAutoFit/>
          </a:bodyPr>
          <a:lstStyle/>
          <a:p>
            <a:r>
              <a:rPr lang="zh-CN" altLang="en-US" sz="2400" b="1" dirty="0">
                <a:solidFill>
                  <a:srgbClr val="EE5B00"/>
                </a:solidFill>
                <a:ea typeface="黑体" panose="02010609060101010101" pitchFamily="49" charset="-122"/>
              </a:rPr>
              <a:t>第四章 地方导游服务程序与服务质量</a:t>
            </a:r>
            <a:endParaRPr lang="zh-CN" altLang="en-US" sz="2400" b="1" dirty="0">
              <a:solidFill>
                <a:srgbClr val="EE5B00"/>
              </a:solidFill>
              <a:ea typeface="黑体" panose="02010609060101010101" pitchFamily="49" charset="-122"/>
            </a:endParaRPr>
          </a:p>
        </p:txBody>
      </p:sp>
      <p:sp>
        <p:nvSpPr>
          <p:cNvPr id="61" name="泪滴形 60"/>
          <p:cNvSpPr/>
          <p:nvPr/>
        </p:nvSpPr>
        <p:spPr>
          <a:xfrm rot="18881213">
            <a:off x="8164459" y="4267440"/>
            <a:ext cx="559981" cy="551492"/>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62" name="TextBox 52"/>
          <p:cNvSpPr txBox="1"/>
          <p:nvPr/>
        </p:nvSpPr>
        <p:spPr>
          <a:xfrm>
            <a:off x="8199447" y="4359389"/>
            <a:ext cx="4825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06</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63" name="TextBox 44"/>
          <p:cNvSpPr txBox="1"/>
          <p:nvPr/>
        </p:nvSpPr>
        <p:spPr>
          <a:xfrm>
            <a:off x="7649510" y="2497102"/>
            <a:ext cx="1624543" cy="830997"/>
          </a:xfrm>
          <a:prstGeom prst="rect">
            <a:avLst/>
          </a:prstGeom>
          <a:noFill/>
        </p:spPr>
        <p:txBody>
          <a:bodyPr wrap="square" rtlCol="0">
            <a:spAutoFit/>
          </a:bodyPr>
          <a:lstStyle/>
          <a:p>
            <a:pPr algn="ctr"/>
            <a:r>
              <a:rPr lang="zh-CN" altLang="en-US" sz="2400" b="1" dirty="0">
                <a:ea typeface="黑体" panose="02010609060101010101" pitchFamily="49" charset="-122"/>
              </a:rPr>
              <a:t>确定叫早时间</a:t>
            </a:r>
            <a:endParaRPr lang="zh-CN" altLang="en-US" dirty="0">
              <a:ea typeface="黑体" panose="02010609060101010101" pitchFamily="49" charset="-122"/>
            </a:endParaRPr>
          </a:p>
        </p:txBody>
      </p:sp>
      <p:sp>
        <p:nvSpPr>
          <p:cNvPr id="64" name="椭圆 63"/>
          <p:cNvSpPr/>
          <p:nvPr/>
        </p:nvSpPr>
        <p:spPr>
          <a:xfrm>
            <a:off x="8397222" y="3873099"/>
            <a:ext cx="137873" cy="1399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195830" y="829945"/>
            <a:ext cx="5904230" cy="698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11811" y="1119792"/>
            <a:ext cx="763284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第四节 核对商定日程</a:t>
            </a:r>
            <a:endParaRPr lang="zh-CN" altLang="en-US" sz="3600" b="1" dirty="0">
              <a:latin typeface="黑体" panose="02010609060101010101" pitchFamily="49" charset="-122"/>
              <a:ea typeface="黑体" panose="02010609060101010101" pitchFamily="49" charset="-122"/>
            </a:endParaRPr>
          </a:p>
        </p:txBody>
      </p:sp>
      <p:sp>
        <p:nvSpPr>
          <p:cNvPr id="40" name="TextBox 4"/>
          <p:cNvSpPr txBox="1"/>
          <p:nvPr/>
        </p:nvSpPr>
        <p:spPr>
          <a:xfrm>
            <a:off x="2483277" y="303816"/>
            <a:ext cx="5328592"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第四章 地方导游服务程序与服务质量</a:t>
            </a:r>
            <a:endParaRPr lang="zh-CN" altLang="en-US" sz="2400" b="1" dirty="0">
              <a:solidFill>
                <a:srgbClr val="EE5B00"/>
              </a:solidFill>
              <a:ea typeface="黑体" panose="02010609060101010101" pitchFamily="49" charset="-122"/>
            </a:endParaRPr>
          </a:p>
        </p:txBody>
      </p:sp>
      <p:sp>
        <p:nvSpPr>
          <p:cNvPr id="41" name="椭圆 40"/>
          <p:cNvSpPr/>
          <p:nvPr/>
        </p:nvSpPr>
        <p:spPr>
          <a:xfrm>
            <a:off x="1043608" y="2063003"/>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60" name="椭圆 59"/>
          <p:cNvSpPr/>
          <p:nvPr/>
        </p:nvSpPr>
        <p:spPr>
          <a:xfrm>
            <a:off x="1125824" y="4123583"/>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61" name="TextBox 9"/>
          <p:cNvSpPr txBox="1"/>
          <p:nvPr/>
        </p:nvSpPr>
        <p:spPr>
          <a:xfrm>
            <a:off x="2024326" y="2143430"/>
            <a:ext cx="4563898" cy="521970"/>
          </a:xfrm>
          <a:prstGeom prst="rect">
            <a:avLst/>
          </a:prstGeom>
          <a:noFill/>
        </p:spPr>
        <p:txBody>
          <a:bodyPr wrap="square" rtlCol="0">
            <a:spAutoFit/>
          </a:bodyPr>
          <a:lstStyle/>
          <a:p>
            <a:r>
              <a:rPr lang="zh-CN" altLang="en-US" sz="2800" dirty="0">
                <a:ea typeface="黑体" panose="02010609060101010101" pitchFamily="49" charset="-122"/>
              </a:rPr>
              <a:t>核对商定日程的必要性</a:t>
            </a:r>
            <a:endParaRPr lang="zh-CN" altLang="en-US" sz="2800" dirty="0">
              <a:ea typeface="黑体" panose="02010609060101010101" pitchFamily="49" charset="-122"/>
            </a:endParaRPr>
          </a:p>
        </p:txBody>
      </p:sp>
      <p:sp>
        <p:nvSpPr>
          <p:cNvPr id="62" name="TextBox 10"/>
          <p:cNvSpPr txBox="1"/>
          <p:nvPr/>
        </p:nvSpPr>
        <p:spPr>
          <a:xfrm>
            <a:off x="2061929" y="4177381"/>
            <a:ext cx="5462399" cy="523220"/>
          </a:xfrm>
          <a:prstGeom prst="rect">
            <a:avLst/>
          </a:prstGeom>
          <a:noFill/>
        </p:spPr>
        <p:txBody>
          <a:bodyPr wrap="square" rtlCol="0">
            <a:spAutoFit/>
          </a:bodyPr>
          <a:lstStyle/>
          <a:p>
            <a:r>
              <a:rPr lang="zh-CN" altLang="en-US" sz="2800" dirty="0">
                <a:ea typeface="黑体" panose="02010609060101010101" pitchFamily="49" charset="-122"/>
              </a:rPr>
              <a:t>可能出现的不同情况的处理</a:t>
            </a:r>
            <a:endParaRPr lang="zh-CN" altLang="en-US" sz="2800" dirty="0">
              <a:ea typeface="黑体" panose="02010609060101010101" pitchFamily="49" charset="-122"/>
            </a:endParaRPr>
          </a:p>
        </p:txBody>
      </p:sp>
      <p:sp>
        <p:nvSpPr>
          <p:cNvPr id="64" name="TextBox 5"/>
          <p:cNvSpPr txBox="1"/>
          <p:nvPr/>
        </p:nvSpPr>
        <p:spPr>
          <a:xfrm>
            <a:off x="2057170" y="4700601"/>
            <a:ext cx="4445220" cy="212237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dirty="0">
                <a:ea typeface="黑体" panose="02010609060101010101" pitchFamily="49" charset="-122"/>
              </a:rPr>
              <a:t>对方提出较小的修改意见</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l"/>
            </a:pPr>
            <a:r>
              <a:rPr lang="zh-CN" altLang="en-US" dirty="0">
                <a:ea typeface="黑体" panose="02010609060101010101" pitchFamily="49" charset="-122"/>
              </a:rPr>
              <a:t>对方提出的要求与原计划的日程有较大变动，或涉及接待规格</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l"/>
            </a:pPr>
            <a:r>
              <a:rPr lang="zh-CN" altLang="en-US" dirty="0">
                <a:ea typeface="黑体" panose="02010609060101010101" pitchFamily="49" charset="-122"/>
              </a:rPr>
              <a:t>领队（或全陪）手中的旅行计划与地陪的接待计划有部分出入</a:t>
            </a:r>
            <a:endParaRPr lang="zh-CN" altLang="en-US" dirty="0">
              <a:ea typeface="黑体" panose="02010609060101010101" pitchFamily="49" charset="-122"/>
            </a:endParaRPr>
          </a:p>
        </p:txBody>
      </p:sp>
      <p:sp>
        <p:nvSpPr>
          <p:cNvPr id="65" name="椭圆 64"/>
          <p:cNvSpPr/>
          <p:nvPr/>
        </p:nvSpPr>
        <p:spPr>
          <a:xfrm>
            <a:off x="1065915" y="3099120"/>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66" name="TextBox 9"/>
          <p:cNvSpPr txBox="1"/>
          <p:nvPr/>
        </p:nvSpPr>
        <p:spPr>
          <a:xfrm>
            <a:off x="2061928" y="3160405"/>
            <a:ext cx="5750431" cy="523220"/>
          </a:xfrm>
          <a:prstGeom prst="rect">
            <a:avLst/>
          </a:prstGeom>
          <a:noFill/>
        </p:spPr>
        <p:txBody>
          <a:bodyPr wrap="square" rtlCol="0">
            <a:spAutoFit/>
          </a:bodyPr>
          <a:lstStyle/>
          <a:p>
            <a:r>
              <a:rPr lang="zh-CN" altLang="en-US" sz="2800" dirty="0">
                <a:ea typeface="黑体" panose="02010609060101010101" pitchFamily="49" charset="-122"/>
              </a:rPr>
              <a:t>核对商定日程的时间、地点与对象</a:t>
            </a:r>
            <a:endParaRPr lang="zh-CN" altLang="en-US" sz="2800" dirty="0">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3638" y="2564904"/>
            <a:ext cx="6516724" cy="1323439"/>
          </a:xfrm>
          <a:prstGeom prst="rect">
            <a:avLst/>
          </a:prstGeom>
          <a:noFill/>
        </p:spPr>
        <p:txBody>
          <a:bodyPr wrap="square" rtlCol="0">
            <a:spAutoFit/>
          </a:bodyPr>
          <a:lstStyle/>
          <a:p>
            <a:pPr algn="ctr"/>
            <a:r>
              <a:rPr lang="en-US" altLang="zh-CN" sz="8000" dirty="0">
                <a:solidFill>
                  <a:schemeClr val="accent2"/>
                </a:solidFill>
                <a:latin typeface="华文新魏" panose="02010800040101010101" pitchFamily="2" charset="-122"/>
                <a:ea typeface="华文新魏" panose="02010800040101010101" pitchFamily="2" charset="-122"/>
              </a:rPr>
              <a:t>【</a:t>
            </a:r>
            <a:r>
              <a:rPr lang="zh-CN" altLang="en-US" sz="8000" dirty="0">
                <a:solidFill>
                  <a:schemeClr val="accent2"/>
                </a:solidFill>
                <a:latin typeface="华文新魏" panose="02010800040101010101" pitchFamily="2" charset="-122"/>
                <a:ea typeface="华文新魏" panose="02010800040101010101" pitchFamily="2" charset="-122"/>
              </a:rPr>
              <a:t>职业素养篇</a:t>
            </a:r>
            <a:r>
              <a:rPr lang="en-US" altLang="zh-CN" sz="8000" dirty="0">
                <a:solidFill>
                  <a:schemeClr val="accent2"/>
                </a:solidFill>
                <a:latin typeface="华文新魏" panose="02010800040101010101" pitchFamily="2" charset="-122"/>
                <a:ea typeface="华文新魏" panose="02010800040101010101" pitchFamily="2" charset="-122"/>
              </a:rPr>
              <a:t>】</a:t>
            </a:r>
            <a:endParaRPr lang="zh-CN" altLang="en-US" sz="8000" dirty="0">
              <a:solidFill>
                <a:schemeClr val="accent2"/>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124075" y="836295"/>
            <a:ext cx="5832475"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11811" y="1119792"/>
            <a:ext cx="763284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第五节 参观游览服务</a:t>
            </a:r>
            <a:endParaRPr lang="zh-CN" altLang="en-US" sz="3600" b="1" dirty="0">
              <a:latin typeface="黑体" panose="02010609060101010101" pitchFamily="49" charset="-122"/>
              <a:ea typeface="黑体" panose="02010609060101010101" pitchFamily="49" charset="-122"/>
            </a:endParaRPr>
          </a:p>
        </p:txBody>
      </p:sp>
      <p:sp>
        <p:nvSpPr>
          <p:cNvPr id="40" name="TextBox 4"/>
          <p:cNvSpPr txBox="1"/>
          <p:nvPr/>
        </p:nvSpPr>
        <p:spPr>
          <a:xfrm>
            <a:off x="2303572" y="296831"/>
            <a:ext cx="5328592"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第四章 地方导游服务程序与服务质量</a:t>
            </a:r>
            <a:endParaRPr lang="zh-CN" altLang="en-US" sz="2400" b="1" dirty="0">
              <a:solidFill>
                <a:srgbClr val="EE5B00"/>
              </a:solidFill>
              <a:ea typeface="黑体" panose="02010609060101010101" pitchFamily="49" charset="-122"/>
            </a:endParaRPr>
          </a:p>
        </p:txBody>
      </p:sp>
      <p:graphicFrame>
        <p:nvGraphicFramePr>
          <p:cNvPr id="6" name="图示 5"/>
          <p:cNvGraphicFramePr/>
          <p:nvPr/>
        </p:nvGraphicFramePr>
        <p:xfrm>
          <a:off x="1499828" y="1766122"/>
          <a:ext cx="6144344" cy="49752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7" name="图示 16"/>
          <p:cNvGraphicFramePr/>
          <p:nvPr/>
        </p:nvGraphicFramePr>
        <p:xfrm>
          <a:off x="1565868" y="734040"/>
          <a:ext cx="6144344" cy="49752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81200" y="758190"/>
            <a:ext cx="5760085" cy="698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11811" y="1119792"/>
            <a:ext cx="763284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第六节食、购、娱服务</a:t>
            </a:r>
            <a:endParaRPr lang="zh-CN" altLang="en-US" sz="3600" b="1" dirty="0">
              <a:latin typeface="黑体" panose="02010609060101010101" pitchFamily="49" charset="-122"/>
              <a:ea typeface="黑体" panose="02010609060101010101" pitchFamily="49" charset="-122"/>
            </a:endParaRPr>
          </a:p>
        </p:txBody>
      </p:sp>
      <p:sp>
        <p:nvSpPr>
          <p:cNvPr id="40" name="TextBox 4"/>
          <p:cNvSpPr txBox="1"/>
          <p:nvPr/>
        </p:nvSpPr>
        <p:spPr>
          <a:xfrm>
            <a:off x="1501140" y="257810"/>
            <a:ext cx="6637655"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第四章 地方导游服务程序与服务质量</a:t>
            </a:r>
            <a:endParaRPr lang="zh-CN" altLang="en-US" sz="2400" b="1" dirty="0">
              <a:solidFill>
                <a:srgbClr val="EE5B00"/>
              </a:solidFill>
              <a:ea typeface="黑体" panose="02010609060101010101" pitchFamily="49" charset="-122"/>
            </a:endParaRPr>
          </a:p>
        </p:txBody>
      </p:sp>
      <p:grpSp>
        <p:nvGrpSpPr>
          <p:cNvPr id="9" name="组合 8"/>
          <p:cNvGrpSpPr/>
          <p:nvPr/>
        </p:nvGrpSpPr>
        <p:grpSpPr>
          <a:xfrm>
            <a:off x="168644" y="2059969"/>
            <a:ext cx="2738782" cy="3235680"/>
            <a:chOff x="924813" y="2717304"/>
            <a:chExt cx="2279035" cy="2846024"/>
          </a:xfrm>
        </p:grpSpPr>
        <p:sp>
          <p:nvSpPr>
            <p:cNvPr id="10" name="TextBox 21"/>
            <p:cNvSpPr txBox="1"/>
            <p:nvPr/>
          </p:nvSpPr>
          <p:spPr>
            <a:xfrm>
              <a:off x="924813" y="4219804"/>
              <a:ext cx="2279035" cy="134352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计划内团餐的服务</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自助餐的服务</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风味餐的服务</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宴请服务</a:t>
              </a:r>
              <a:endParaRPr lang="en-US" altLang="zh-CN" sz="1600" dirty="0">
                <a:ea typeface="黑体" panose="02010609060101010101" pitchFamily="49" charset="-122"/>
              </a:endParaRPr>
            </a:p>
          </p:txBody>
        </p:sp>
        <p:grpSp>
          <p:nvGrpSpPr>
            <p:cNvPr id="11" name="组合 10"/>
            <p:cNvGrpSpPr/>
            <p:nvPr/>
          </p:nvGrpSpPr>
          <p:grpSpPr>
            <a:xfrm>
              <a:off x="971600" y="2717304"/>
              <a:ext cx="2232248" cy="1417513"/>
              <a:chOff x="1259632" y="1435423"/>
              <a:chExt cx="2232248" cy="1417513"/>
            </a:xfrm>
          </p:grpSpPr>
          <p:sp>
            <p:nvSpPr>
              <p:cNvPr id="12" name="矩形 11"/>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3" name="矩形 12"/>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餐饮服务</a:t>
                </a:r>
                <a:endParaRPr lang="zh-CN" altLang="en-US" sz="2000" b="1" dirty="0">
                  <a:ea typeface="黑体" panose="02010609060101010101" pitchFamily="49" charset="-122"/>
                </a:endParaRPr>
              </a:p>
            </p:txBody>
          </p:sp>
          <p:sp>
            <p:nvSpPr>
              <p:cNvPr id="14" name="TextBox 31"/>
              <p:cNvSpPr txBox="1"/>
              <p:nvPr/>
            </p:nvSpPr>
            <p:spPr>
              <a:xfrm>
                <a:off x="2141730" y="1435423"/>
                <a:ext cx="612068" cy="659780"/>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1</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grpSp>
      <p:grpSp>
        <p:nvGrpSpPr>
          <p:cNvPr id="15" name="组合 14"/>
          <p:cNvGrpSpPr/>
          <p:nvPr/>
        </p:nvGrpSpPr>
        <p:grpSpPr>
          <a:xfrm>
            <a:off x="3184774" y="2020134"/>
            <a:ext cx="2655713" cy="3496091"/>
            <a:chOff x="3470176" y="1950712"/>
            <a:chExt cx="2263864" cy="3357810"/>
          </a:xfrm>
        </p:grpSpPr>
        <p:grpSp>
          <p:nvGrpSpPr>
            <p:cNvPr id="18" name="组合 17"/>
            <p:cNvGrpSpPr/>
            <p:nvPr/>
          </p:nvGrpSpPr>
          <p:grpSpPr>
            <a:xfrm>
              <a:off x="3483496" y="1950712"/>
              <a:ext cx="2250544" cy="1536033"/>
              <a:chOff x="1259632" y="1316903"/>
              <a:chExt cx="2250544" cy="1536033"/>
            </a:xfrm>
          </p:grpSpPr>
          <p:sp>
            <p:nvSpPr>
              <p:cNvPr id="20" name="矩形 19"/>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21" name="矩形 20"/>
              <p:cNvSpPr/>
              <p:nvPr/>
            </p:nvSpPr>
            <p:spPr>
              <a:xfrm>
                <a:off x="1421944" y="2158697"/>
                <a:ext cx="2088232" cy="56016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购物服务</a:t>
                </a:r>
                <a:endParaRPr lang="zh-CN" altLang="en-US" sz="2000" b="1" dirty="0">
                  <a:ea typeface="黑体" panose="02010609060101010101" pitchFamily="49" charset="-122"/>
                </a:endParaRPr>
              </a:p>
            </p:txBody>
          </p:sp>
          <p:sp>
            <p:nvSpPr>
              <p:cNvPr id="22" name="TextBox 34"/>
              <p:cNvSpPr txBox="1"/>
              <p:nvPr/>
            </p:nvSpPr>
            <p:spPr>
              <a:xfrm>
                <a:off x="2093437" y="1316903"/>
                <a:ext cx="612068" cy="739007"/>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2</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
          <p:nvSpPr>
            <p:cNvPr id="19" name="TextBox 23"/>
            <p:cNvSpPr txBox="1"/>
            <p:nvPr/>
          </p:nvSpPr>
          <p:spPr>
            <a:xfrm>
              <a:off x="3470176" y="3486745"/>
              <a:ext cx="2263864" cy="182177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不擅自增加购物次数和延长停留时间</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不得强迫游客购物</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向全团讲清停留时间和有关购物的注意事项</a:t>
              </a:r>
              <a:endParaRPr lang="en-US" altLang="zh-CN" sz="1600" dirty="0">
                <a:ea typeface="黑体" panose="02010609060101010101" pitchFamily="49" charset="-122"/>
              </a:endParaRPr>
            </a:p>
          </p:txBody>
        </p:sp>
      </p:grpSp>
      <p:grpSp>
        <p:nvGrpSpPr>
          <p:cNvPr id="23" name="组合 22"/>
          <p:cNvGrpSpPr/>
          <p:nvPr/>
        </p:nvGrpSpPr>
        <p:grpSpPr>
          <a:xfrm>
            <a:off x="6058083" y="2085509"/>
            <a:ext cx="2968139" cy="2463177"/>
            <a:chOff x="733957" y="2754799"/>
            <a:chExt cx="2469891" cy="2166550"/>
          </a:xfrm>
        </p:grpSpPr>
        <p:sp>
          <p:nvSpPr>
            <p:cNvPr id="24" name="TextBox 21"/>
            <p:cNvSpPr txBox="1"/>
            <p:nvPr/>
          </p:nvSpPr>
          <p:spPr>
            <a:xfrm>
              <a:off x="733957" y="4227535"/>
              <a:ext cx="2469891" cy="69381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计划内的文娱活动</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计划外的文娱活动</a:t>
              </a:r>
              <a:endParaRPr lang="en-US" altLang="zh-CN" sz="1600" dirty="0">
                <a:ea typeface="黑体" panose="02010609060101010101" pitchFamily="49" charset="-122"/>
              </a:endParaRPr>
            </a:p>
          </p:txBody>
        </p:sp>
        <p:grpSp>
          <p:nvGrpSpPr>
            <p:cNvPr id="25" name="组合 24"/>
            <p:cNvGrpSpPr/>
            <p:nvPr/>
          </p:nvGrpSpPr>
          <p:grpSpPr>
            <a:xfrm>
              <a:off x="971600" y="2754799"/>
              <a:ext cx="2232248" cy="1380018"/>
              <a:chOff x="1259632" y="1472918"/>
              <a:chExt cx="2232248" cy="1380018"/>
            </a:xfrm>
          </p:grpSpPr>
          <p:sp>
            <p:nvSpPr>
              <p:cNvPr id="26" name="矩形 25"/>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27" name="矩形 26"/>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赴饭店途中服务</a:t>
                </a:r>
                <a:endParaRPr lang="zh-CN" altLang="en-US" sz="2000" b="1" dirty="0">
                  <a:ea typeface="黑体" panose="02010609060101010101" pitchFamily="49" charset="-122"/>
                </a:endParaRPr>
              </a:p>
            </p:txBody>
          </p:sp>
          <p:sp>
            <p:nvSpPr>
              <p:cNvPr id="28" name="TextBox 31"/>
              <p:cNvSpPr txBox="1"/>
              <p:nvPr/>
            </p:nvSpPr>
            <p:spPr>
              <a:xfrm>
                <a:off x="2141729" y="1472918"/>
                <a:ext cx="612068" cy="67678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3</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836420" y="764540"/>
            <a:ext cx="568833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11811" y="1119792"/>
            <a:ext cx="763284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第七节 送站服务</a:t>
            </a:r>
            <a:endParaRPr lang="zh-CN" altLang="en-US" sz="3600" b="1" dirty="0">
              <a:latin typeface="黑体" panose="02010609060101010101" pitchFamily="49" charset="-122"/>
              <a:ea typeface="黑体" panose="02010609060101010101" pitchFamily="49" charset="-122"/>
            </a:endParaRPr>
          </a:p>
        </p:txBody>
      </p:sp>
      <p:sp>
        <p:nvSpPr>
          <p:cNvPr id="40" name="TextBox 4"/>
          <p:cNvSpPr txBox="1"/>
          <p:nvPr/>
        </p:nvSpPr>
        <p:spPr>
          <a:xfrm>
            <a:off x="1951782" y="296831"/>
            <a:ext cx="5328592"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第四章 地方导游服务程序与服务质量</a:t>
            </a:r>
            <a:endParaRPr lang="zh-CN" altLang="en-US" sz="2400" b="1" dirty="0">
              <a:solidFill>
                <a:srgbClr val="EE5B00"/>
              </a:solidFill>
              <a:ea typeface="黑体" panose="02010609060101010101" pitchFamily="49" charset="-122"/>
            </a:endParaRPr>
          </a:p>
        </p:txBody>
      </p:sp>
      <p:grpSp>
        <p:nvGrpSpPr>
          <p:cNvPr id="9" name="组合 8"/>
          <p:cNvGrpSpPr/>
          <p:nvPr/>
        </p:nvGrpSpPr>
        <p:grpSpPr>
          <a:xfrm>
            <a:off x="168644" y="2059969"/>
            <a:ext cx="2738782" cy="3978320"/>
            <a:chOff x="924813" y="2717304"/>
            <a:chExt cx="2279035" cy="3499232"/>
          </a:xfrm>
        </p:grpSpPr>
        <p:sp>
          <p:nvSpPr>
            <p:cNvPr id="10" name="TextBox 21"/>
            <p:cNvSpPr txBox="1"/>
            <p:nvPr/>
          </p:nvSpPr>
          <p:spPr>
            <a:xfrm>
              <a:off x="924813" y="4219804"/>
              <a:ext cx="2279035" cy="199673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核实交通票据</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商定出行李时间</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商定集合出发时间</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商定叫早和早餐时间</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提醒结账</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及时归还证件</a:t>
              </a:r>
              <a:endParaRPr lang="en-US" altLang="zh-CN" sz="1600" dirty="0">
                <a:ea typeface="黑体" panose="02010609060101010101" pitchFamily="49" charset="-122"/>
              </a:endParaRPr>
            </a:p>
          </p:txBody>
        </p:sp>
        <p:grpSp>
          <p:nvGrpSpPr>
            <p:cNvPr id="11" name="组合 10"/>
            <p:cNvGrpSpPr/>
            <p:nvPr/>
          </p:nvGrpSpPr>
          <p:grpSpPr>
            <a:xfrm>
              <a:off x="971600" y="2717304"/>
              <a:ext cx="2232248" cy="1417513"/>
              <a:chOff x="1259632" y="1435423"/>
              <a:chExt cx="2232248" cy="1417513"/>
            </a:xfrm>
          </p:grpSpPr>
          <p:sp>
            <p:nvSpPr>
              <p:cNvPr id="12" name="矩形 11"/>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3" name="矩形 12"/>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送行前的工作</a:t>
                </a:r>
                <a:endParaRPr lang="zh-CN" altLang="en-US" sz="2000" b="1" dirty="0">
                  <a:ea typeface="黑体" panose="02010609060101010101" pitchFamily="49" charset="-122"/>
                </a:endParaRPr>
              </a:p>
            </p:txBody>
          </p:sp>
          <p:sp>
            <p:nvSpPr>
              <p:cNvPr id="14" name="TextBox 31"/>
              <p:cNvSpPr txBox="1"/>
              <p:nvPr/>
            </p:nvSpPr>
            <p:spPr>
              <a:xfrm>
                <a:off x="2141730" y="1435423"/>
                <a:ext cx="612068" cy="659780"/>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1</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grpSp>
      <p:grpSp>
        <p:nvGrpSpPr>
          <p:cNvPr id="15" name="组合 14"/>
          <p:cNvGrpSpPr/>
          <p:nvPr/>
        </p:nvGrpSpPr>
        <p:grpSpPr>
          <a:xfrm>
            <a:off x="3184774" y="2020134"/>
            <a:ext cx="2655713" cy="2757428"/>
            <a:chOff x="3470176" y="1950712"/>
            <a:chExt cx="2263864" cy="2648363"/>
          </a:xfrm>
        </p:grpSpPr>
        <p:grpSp>
          <p:nvGrpSpPr>
            <p:cNvPr id="18" name="组合 17"/>
            <p:cNvGrpSpPr/>
            <p:nvPr/>
          </p:nvGrpSpPr>
          <p:grpSpPr>
            <a:xfrm>
              <a:off x="3483496" y="1950712"/>
              <a:ext cx="2250544" cy="1536033"/>
              <a:chOff x="1259632" y="1316903"/>
              <a:chExt cx="2250544" cy="1536033"/>
            </a:xfrm>
          </p:grpSpPr>
          <p:sp>
            <p:nvSpPr>
              <p:cNvPr id="20" name="矩形 19"/>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21" name="矩形 20"/>
              <p:cNvSpPr/>
              <p:nvPr/>
            </p:nvSpPr>
            <p:spPr>
              <a:xfrm>
                <a:off x="1421944" y="2158697"/>
                <a:ext cx="2088232" cy="56016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离店服务</a:t>
                </a:r>
                <a:endParaRPr lang="zh-CN" altLang="en-US" sz="2000" b="1" dirty="0">
                  <a:ea typeface="黑体" panose="02010609060101010101" pitchFamily="49" charset="-122"/>
                </a:endParaRPr>
              </a:p>
            </p:txBody>
          </p:sp>
          <p:sp>
            <p:nvSpPr>
              <p:cNvPr id="22" name="TextBox 34"/>
              <p:cNvSpPr txBox="1"/>
              <p:nvPr/>
            </p:nvSpPr>
            <p:spPr>
              <a:xfrm>
                <a:off x="2093437" y="1316903"/>
                <a:ext cx="612068" cy="739007"/>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2</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
          <p:nvSpPr>
            <p:cNvPr id="19" name="TextBox 23"/>
            <p:cNvSpPr txBox="1"/>
            <p:nvPr/>
          </p:nvSpPr>
          <p:spPr>
            <a:xfrm>
              <a:off x="3470176" y="3486745"/>
              <a:ext cx="2263864" cy="111233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集中交运行李</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办理退房手续</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集合登车</a:t>
              </a:r>
              <a:endParaRPr lang="en-US" altLang="zh-CN" sz="1600" dirty="0">
                <a:ea typeface="黑体" panose="02010609060101010101" pitchFamily="49" charset="-122"/>
              </a:endParaRPr>
            </a:p>
          </p:txBody>
        </p:sp>
      </p:grpSp>
      <p:grpSp>
        <p:nvGrpSpPr>
          <p:cNvPr id="23" name="组合 22"/>
          <p:cNvGrpSpPr/>
          <p:nvPr/>
        </p:nvGrpSpPr>
        <p:grpSpPr>
          <a:xfrm>
            <a:off x="6116123" y="2113436"/>
            <a:ext cx="2968139" cy="3603602"/>
            <a:chOff x="733957" y="2754799"/>
            <a:chExt cx="2469891" cy="3169639"/>
          </a:xfrm>
        </p:grpSpPr>
        <p:sp>
          <p:nvSpPr>
            <p:cNvPr id="24" name="TextBox 21"/>
            <p:cNvSpPr txBox="1"/>
            <p:nvPr/>
          </p:nvSpPr>
          <p:spPr>
            <a:xfrm>
              <a:off x="733957" y="4219804"/>
              <a:ext cx="2469891" cy="170463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致欢送词</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提前到达机场（车站、码头），照顾游客下车</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办理离站手续</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与司机结账</a:t>
              </a:r>
              <a:endParaRPr lang="en-US" altLang="zh-CN" sz="1600" dirty="0">
                <a:ea typeface="黑体" panose="02010609060101010101" pitchFamily="49" charset="-122"/>
              </a:endParaRPr>
            </a:p>
          </p:txBody>
        </p:sp>
        <p:grpSp>
          <p:nvGrpSpPr>
            <p:cNvPr id="25" name="组合 24"/>
            <p:cNvGrpSpPr/>
            <p:nvPr/>
          </p:nvGrpSpPr>
          <p:grpSpPr>
            <a:xfrm>
              <a:off x="971600" y="2754799"/>
              <a:ext cx="2232248" cy="1380018"/>
              <a:chOff x="1259632" y="1472918"/>
              <a:chExt cx="2232248" cy="1380018"/>
            </a:xfrm>
          </p:grpSpPr>
          <p:sp>
            <p:nvSpPr>
              <p:cNvPr id="26" name="矩形 25"/>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27" name="矩形 26"/>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送行服务</a:t>
                </a:r>
                <a:endParaRPr lang="zh-CN" altLang="en-US" sz="2000" b="1" dirty="0">
                  <a:ea typeface="黑体" panose="02010609060101010101" pitchFamily="49" charset="-122"/>
                </a:endParaRPr>
              </a:p>
            </p:txBody>
          </p:sp>
          <p:sp>
            <p:nvSpPr>
              <p:cNvPr id="28" name="TextBox 31"/>
              <p:cNvSpPr txBox="1"/>
              <p:nvPr/>
            </p:nvSpPr>
            <p:spPr>
              <a:xfrm>
                <a:off x="2141729" y="1472918"/>
                <a:ext cx="612068" cy="67678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3</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124075" y="758190"/>
            <a:ext cx="597598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11985" y="1119505"/>
            <a:ext cx="6632575" cy="645160"/>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第八节 后续工作</a:t>
            </a:r>
            <a:endParaRPr lang="zh-CN" altLang="en-US" sz="3600" b="1" dirty="0">
              <a:latin typeface="黑体" panose="02010609060101010101" pitchFamily="49" charset="-122"/>
              <a:ea typeface="黑体" panose="02010609060101010101" pitchFamily="49" charset="-122"/>
            </a:endParaRPr>
          </a:p>
        </p:txBody>
      </p:sp>
      <p:sp>
        <p:nvSpPr>
          <p:cNvPr id="40" name="TextBox 4"/>
          <p:cNvSpPr txBox="1"/>
          <p:nvPr/>
        </p:nvSpPr>
        <p:spPr>
          <a:xfrm>
            <a:off x="2447717" y="296831"/>
            <a:ext cx="5328592"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第四章 地方导游服务程序与服务质量</a:t>
            </a:r>
            <a:endParaRPr lang="zh-CN" altLang="en-US" sz="2400" b="1" dirty="0">
              <a:solidFill>
                <a:srgbClr val="EE5B00"/>
              </a:solidFill>
              <a:ea typeface="黑体" panose="02010609060101010101" pitchFamily="49" charset="-122"/>
            </a:endParaRPr>
          </a:p>
        </p:txBody>
      </p:sp>
      <p:grpSp>
        <p:nvGrpSpPr>
          <p:cNvPr id="29" name="组合 28"/>
          <p:cNvGrpSpPr/>
          <p:nvPr/>
        </p:nvGrpSpPr>
        <p:grpSpPr>
          <a:xfrm>
            <a:off x="1118692" y="2852936"/>
            <a:ext cx="6981700" cy="1877198"/>
            <a:chOff x="539552" y="2584632"/>
            <a:chExt cx="6981700" cy="1877198"/>
          </a:xfrm>
        </p:grpSpPr>
        <p:cxnSp>
          <p:nvCxnSpPr>
            <p:cNvPr id="30" name="直接连接符 29"/>
            <p:cNvCxnSpPr/>
            <p:nvPr/>
          </p:nvCxnSpPr>
          <p:spPr>
            <a:xfrm flipV="1">
              <a:off x="684743" y="3429000"/>
              <a:ext cx="6836509" cy="72008"/>
            </a:xfrm>
            <a:prstGeom prst="line">
              <a:avLst/>
            </a:prstGeom>
            <a:ln w="12700">
              <a:solidFill>
                <a:srgbClr val="FF3300"/>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1141503" y="2684208"/>
              <a:ext cx="576064" cy="888808"/>
              <a:chOff x="924304" y="2684208"/>
              <a:chExt cx="576064" cy="888808"/>
            </a:xfrm>
          </p:grpSpPr>
          <p:sp>
            <p:nvSpPr>
              <p:cNvPr id="54" name="泪滴形 53"/>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5" name="椭圆 54"/>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6" name="TextBox 61"/>
              <p:cNvSpPr txBox="1"/>
              <p:nvPr/>
            </p:nvSpPr>
            <p:spPr>
              <a:xfrm>
                <a:off x="960308" y="2777519"/>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01</a:t>
                </a:r>
                <a:endParaRPr lang="zh-CN" altLang="en-US" b="1" dirty="0">
                  <a:solidFill>
                    <a:schemeClr val="bg1"/>
                  </a:solidFill>
                  <a:latin typeface="黑体" panose="02010609060101010101" pitchFamily="49" charset="-122"/>
                  <a:ea typeface="黑体" panose="02010609060101010101" pitchFamily="49" charset="-122"/>
                </a:endParaRPr>
              </a:p>
            </p:txBody>
          </p:sp>
        </p:grpSp>
        <p:grpSp>
          <p:nvGrpSpPr>
            <p:cNvPr id="32" name="组合 31"/>
            <p:cNvGrpSpPr/>
            <p:nvPr/>
          </p:nvGrpSpPr>
          <p:grpSpPr>
            <a:xfrm>
              <a:off x="2772975" y="3429000"/>
              <a:ext cx="576064" cy="888810"/>
              <a:chOff x="2339752" y="3429000"/>
              <a:chExt cx="576064" cy="888810"/>
            </a:xfrm>
          </p:grpSpPr>
          <p:sp>
            <p:nvSpPr>
              <p:cNvPr id="51" name="泪滴形 50"/>
              <p:cNvSpPr/>
              <p:nvPr/>
            </p:nvSpPr>
            <p:spPr>
              <a:xfrm rot="18881213">
                <a:off x="2339752" y="3741746"/>
                <a:ext cx="576064" cy="576064"/>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2" name="椭圆 51"/>
              <p:cNvSpPr/>
              <p:nvPr/>
            </p:nvSpPr>
            <p:spPr>
              <a:xfrm>
                <a:off x="2555776"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3" name="TextBox 58"/>
              <p:cNvSpPr txBox="1"/>
              <p:nvPr/>
            </p:nvSpPr>
            <p:spPr>
              <a:xfrm>
                <a:off x="2375755" y="3840702"/>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02</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33" name="TextBox 39"/>
            <p:cNvSpPr txBox="1"/>
            <p:nvPr/>
          </p:nvSpPr>
          <p:spPr>
            <a:xfrm>
              <a:off x="539552" y="3630833"/>
              <a:ext cx="1696925" cy="830997"/>
            </a:xfrm>
            <a:prstGeom prst="rect">
              <a:avLst/>
            </a:prstGeom>
            <a:noFill/>
          </p:spPr>
          <p:txBody>
            <a:bodyPr wrap="square" rtlCol="0">
              <a:spAutoFit/>
            </a:bodyPr>
            <a:lstStyle/>
            <a:p>
              <a:pPr algn="ctr"/>
              <a:r>
                <a:rPr lang="zh-CN" altLang="en-US" sz="2400" b="1" dirty="0">
                  <a:ea typeface="黑体" panose="02010609060101010101" pitchFamily="49" charset="-122"/>
                </a:rPr>
                <a:t>处理遗留问题</a:t>
              </a:r>
              <a:endParaRPr lang="en-US" altLang="zh-CN" sz="2400" b="1" dirty="0">
                <a:ea typeface="黑体" panose="02010609060101010101" pitchFamily="49" charset="-122"/>
              </a:endParaRPr>
            </a:p>
          </p:txBody>
        </p:sp>
        <p:sp>
          <p:nvSpPr>
            <p:cNvPr id="34" name="TextBox 40"/>
            <p:cNvSpPr txBox="1"/>
            <p:nvPr/>
          </p:nvSpPr>
          <p:spPr>
            <a:xfrm>
              <a:off x="2212543" y="2584632"/>
              <a:ext cx="1696925" cy="461665"/>
            </a:xfrm>
            <a:prstGeom prst="rect">
              <a:avLst/>
            </a:prstGeom>
            <a:noFill/>
          </p:spPr>
          <p:txBody>
            <a:bodyPr wrap="square" rtlCol="0">
              <a:spAutoFit/>
            </a:bodyPr>
            <a:lstStyle/>
            <a:p>
              <a:pPr algn="ctr"/>
              <a:r>
                <a:rPr lang="zh-CN" altLang="en-US" sz="2400" b="1" dirty="0">
                  <a:ea typeface="黑体" panose="02010609060101010101" pitchFamily="49" charset="-122"/>
                </a:rPr>
                <a:t>结账</a:t>
              </a:r>
              <a:endParaRPr lang="zh-CN" altLang="en-US" dirty="0">
                <a:ea typeface="黑体" panose="02010609060101010101" pitchFamily="49" charset="-122"/>
              </a:endParaRPr>
            </a:p>
          </p:txBody>
        </p:sp>
        <p:grpSp>
          <p:nvGrpSpPr>
            <p:cNvPr id="35" name="组合 34"/>
            <p:cNvGrpSpPr/>
            <p:nvPr/>
          </p:nvGrpSpPr>
          <p:grpSpPr>
            <a:xfrm>
              <a:off x="4222160" y="2684208"/>
              <a:ext cx="576064" cy="888808"/>
              <a:chOff x="924304" y="2684208"/>
              <a:chExt cx="576064" cy="888808"/>
            </a:xfrm>
          </p:grpSpPr>
          <p:sp>
            <p:nvSpPr>
              <p:cNvPr id="48" name="泪滴形 47"/>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9" name="椭圆 48"/>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0" name="TextBox 55"/>
              <p:cNvSpPr txBox="1"/>
              <p:nvPr/>
            </p:nvSpPr>
            <p:spPr>
              <a:xfrm>
                <a:off x="960308" y="2777519"/>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03</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36" name="TextBox 42"/>
            <p:cNvSpPr txBox="1"/>
            <p:nvPr/>
          </p:nvSpPr>
          <p:spPr>
            <a:xfrm>
              <a:off x="3661731" y="3630833"/>
              <a:ext cx="1696925" cy="461665"/>
            </a:xfrm>
            <a:prstGeom prst="rect">
              <a:avLst/>
            </a:prstGeom>
            <a:noFill/>
          </p:spPr>
          <p:txBody>
            <a:bodyPr wrap="square" rtlCol="0">
              <a:spAutoFit/>
            </a:bodyPr>
            <a:lstStyle/>
            <a:p>
              <a:pPr algn="ctr"/>
              <a:r>
                <a:rPr lang="zh-CN" altLang="en-US" sz="2400" b="1" dirty="0">
                  <a:ea typeface="黑体" panose="02010609060101010101" pitchFamily="49" charset="-122"/>
                </a:rPr>
                <a:t>接团小结</a:t>
              </a:r>
              <a:endParaRPr lang="zh-CN" altLang="en-US" dirty="0">
                <a:ea typeface="黑体" panose="02010609060101010101" pitchFamily="49" charset="-122"/>
              </a:endParaRPr>
            </a:p>
          </p:txBody>
        </p:sp>
        <p:grpSp>
          <p:nvGrpSpPr>
            <p:cNvPr id="37" name="组合 36"/>
            <p:cNvGrpSpPr/>
            <p:nvPr/>
          </p:nvGrpSpPr>
          <p:grpSpPr>
            <a:xfrm>
              <a:off x="5869319" y="3429000"/>
              <a:ext cx="576064" cy="888810"/>
              <a:chOff x="2339752" y="3429000"/>
              <a:chExt cx="576064" cy="888810"/>
            </a:xfrm>
          </p:grpSpPr>
          <p:sp>
            <p:nvSpPr>
              <p:cNvPr id="45" name="泪滴形 44"/>
              <p:cNvSpPr/>
              <p:nvPr/>
            </p:nvSpPr>
            <p:spPr>
              <a:xfrm rot="18881213">
                <a:off x="2339752" y="3741746"/>
                <a:ext cx="576064" cy="576064"/>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6" name="椭圆 45"/>
              <p:cNvSpPr/>
              <p:nvPr/>
            </p:nvSpPr>
            <p:spPr>
              <a:xfrm>
                <a:off x="2555776"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7" name="TextBox 52"/>
              <p:cNvSpPr txBox="1"/>
              <p:nvPr/>
            </p:nvSpPr>
            <p:spPr>
              <a:xfrm>
                <a:off x="2371865" y="3840702"/>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04</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38" name="TextBox 44"/>
            <p:cNvSpPr txBox="1"/>
            <p:nvPr/>
          </p:nvSpPr>
          <p:spPr>
            <a:xfrm>
              <a:off x="5358656" y="2587719"/>
              <a:ext cx="1696925" cy="461665"/>
            </a:xfrm>
            <a:prstGeom prst="rect">
              <a:avLst/>
            </a:prstGeom>
            <a:noFill/>
          </p:spPr>
          <p:txBody>
            <a:bodyPr wrap="square" rtlCol="0">
              <a:spAutoFit/>
            </a:bodyPr>
            <a:lstStyle/>
            <a:p>
              <a:pPr algn="ctr"/>
              <a:r>
                <a:rPr lang="zh-CN" altLang="en-US" sz="2400" b="1" dirty="0">
                  <a:ea typeface="黑体" panose="02010609060101010101" pitchFamily="49" charset="-122"/>
                </a:rPr>
                <a:t>提交物品</a:t>
              </a:r>
              <a:endParaRPr lang="zh-CN" altLang="en-US" dirty="0">
                <a:ea typeface="黑体" panose="02010609060101010101" pitchFamily="49" charset="-122"/>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687019" y="2492896"/>
            <a:ext cx="1436914" cy="107687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5</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755576" y="3873042"/>
            <a:ext cx="7704856" cy="1754326"/>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全程导游服务程序</a:t>
            </a:r>
            <a:endParaRPr lang="en-US" altLang="zh-CN" sz="5400" b="1" dirty="0">
              <a:latin typeface="黑体" panose="02010609060101010101" pitchFamily="49" charset="-122"/>
              <a:ea typeface="黑体" panose="02010609060101010101" pitchFamily="49" charset="-122"/>
            </a:endParaRPr>
          </a:p>
          <a:p>
            <a:pPr algn="ctr"/>
            <a:r>
              <a:rPr lang="zh-CN" altLang="en-US" sz="5400" b="1" dirty="0">
                <a:latin typeface="黑体" panose="02010609060101010101" pitchFamily="49" charset="-122"/>
                <a:ea typeface="黑体" panose="02010609060101010101" pitchFamily="49" charset="-122"/>
              </a:rPr>
              <a:t>与服务质量</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81835" y="829945"/>
            <a:ext cx="5615940" cy="698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36567" y="303816"/>
            <a:ext cx="5328592"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第五章 全程导游服务程序与服务质量</a:t>
            </a:r>
            <a:endParaRPr lang="zh-CN" altLang="en-US" sz="2400" b="1" dirty="0">
              <a:solidFill>
                <a:srgbClr val="EE5B00"/>
              </a:solidFill>
              <a:ea typeface="黑体" panose="02010609060101010101" pitchFamily="49" charset="-122"/>
            </a:endParaRPr>
          </a:p>
        </p:txBody>
      </p:sp>
      <p:sp>
        <p:nvSpPr>
          <p:cNvPr id="11" name="TextBox 10"/>
          <p:cNvSpPr txBox="1"/>
          <p:nvPr/>
        </p:nvSpPr>
        <p:spPr>
          <a:xfrm>
            <a:off x="4375010" y="3270190"/>
            <a:ext cx="4022239" cy="523220"/>
          </a:xfrm>
          <a:prstGeom prst="rect">
            <a:avLst/>
          </a:prstGeom>
          <a:noFill/>
        </p:spPr>
        <p:txBody>
          <a:bodyPr wrap="square" rtlCol="0">
            <a:spAutoFit/>
          </a:bodyPr>
          <a:lstStyle/>
          <a:p>
            <a:r>
              <a:rPr lang="zh-CN" altLang="en-US" sz="2800" dirty="0">
                <a:ea typeface="黑体" panose="02010609060101010101" pitchFamily="49" charset="-122"/>
              </a:rPr>
              <a:t>知识准备</a:t>
            </a:r>
            <a:endParaRPr lang="zh-CN" altLang="en-US" sz="2800" dirty="0">
              <a:ea typeface="黑体" panose="02010609060101010101" pitchFamily="49" charset="-122"/>
            </a:endParaRPr>
          </a:p>
        </p:txBody>
      </p:sp>
      <p:sp>
        <p:nvSpPr>
          <p:cNvPr id="12" name="TextBox 11"/>
          <p:cNvSpPr txBox="1"/>
          <p:nvPr/>
        </p:nvSpPr>
        <p:spPr>
          <a:xfrm>
            <a:off x="4513921" y="4251580"/>
            <a:ext cx="3744416" cy="523220"/>
          </a:xfrm>
          <a:prstGeom prst="rect">
            <a:avLst/>
          </a:prstGeom>
          <a:noFill/>
        </p:spPr>
        <p:txBody>
          <a:bodyPr wrap="square" rtlCol="0">
            <a:spAutoFit/>
          </a:bodyPr>
          <a:lstStyle/>
          <a:p>
            <a:r>
              <a:rPr lang="zh-CN" altLang="en-US" sz="2800" dirty="0">
                <a:ea typeface="黑体" panose="02010609060101010101" pitchFamily="49" charset="-122"/>
              </a:rPr>
              <a:t>物质准备</a:t>
            </a:r>
            <a:endParaRPr lang="en-US" altLang="zh-CN" sz="2800" dirty="0">
              <a:ea typeface="黑体" panose="02010609060101010101" pitchFamily="49" charset="-122"/>
            </a:endParaRPr>
          </a:p>
        </p:txBody>
      </p:sp>
      <p:sp>
        <p:nvSpPr>
          <p:cNvPr id="16" name="TextBox 15"/>
          <p:cNvSpPr txBox="1"/>
          <p:nvPr/>
        </p:nvSpPr>
        <p:spPr>
          <a:xfrm>
            <a:off x="1273234" y="1248974"/>
            <a:ext cx="691276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准备工作</a:t>
            </a:r>
            <a:endParaRPr lang="zh-CN" altLang="en-US" sz="3600" b="1" dirty="0">
              <a:latin typeface="黑体" panose="02010609060101010101" pitchFamily="49" charset="-122"/>
              <a:ea typeface="黑体" panose="02010609060101010101" pitchFamily="49" charset="-122"/>
            </a:endParaRPr>
          </a:p>
        </p:txBody>
      </p:sp>
      <p:grpSp>
        <p:nvGrpSpPr>
          <p:cNvPr id="30" name="组合 29"/>
          <p:cNvGrpSpPr/>
          <p:nvPr/>
        </p:nvGrpSpPr>
        <p:grpSpPr>
          <a:xfrm>
            <a:off x="1585638" y="2448113"/>
            <a:ext cx="7404101" cy="2696479"/>
            <a:chOff x="689720" y="2252638"/>
            <a:chExt cx="7404101" cy="2696479"/>
          </a:xfrm>
        </p:grpSpPr>
        <p:sp>
          <p:nvSpPr>
            <p:cNvPr id="10" name="TextBox 9"/>
            <p:cNvSpPr txBox="1"/>
            <p:nvPr/>
          </p:nvSpPr>
          <p:spPr>
            <a:xfrm>
              <a:off x="3274112" y="2252638"/>
              <a:ext cx="3676363" cy="523220"/>
            </a:xfrm>
            <a:prstGeom prst="rect">
              <a:avLst/>
            </a:prstGeom>
            <a:noFill/>
          </p:spPr>
          <p:txBody>
            <a:bodyPr wrap="square" rtlCol="0">
              <a:spAutoFit/>
            </a:bodyPr>
            <a:lstStyle/>
            <a:p>
              <a:r>
                <a:rPr lang="zh-CN" altLang="en-US" sz="2800" dirty="0">
                  <a:ea typeface="黑体" panose="02010609060101010101" pitchFamily="49" charset="-122"/>
                </a:rPr>
                <a:t>熟悉接待计划</a:t>
              </a:r>
              <a:endParaRPr lang="zh-CN" altLang="en-US" sz="2800" dirty="0">
                <a:ea typeface="黑体" panose="02010609060101010101" pitchFamily="49" charset="-122"/>
              </a:endParaRPr>
            </a:p>
          </p:txBody>
        </p:sp>
        <p:grpSp>
          <p:nvGrpSpPr>
            <p:cNvPr id="19" name="组合 18"/>
            <p:cNvGrpSpPr/>
            <p:nvPr/>
          </p:nvGrpSpPr>
          <p:grpSpPr>
            <a:xfrm>
              <a:off x="689720" y="2356173"/>
              <a:ext cx="2670264" cy="2592944"/>
              <a:chOff x="911343" y="2132856"/>
              <a:chExt cx="2670264" cy="2385805"/>
            </a:xfrm>
          </p:grpSpPr>
          <p:grpSp>
            <p:nvGrpSpPr>
              <p:cNvPr id="22" name="组合 21"/>
              <p:cNvGrpSpPr/>
              <p:nvPr/>
            </p:nvGrpSpPr>
            <p:grpSpPr>
              <a:xfrm>
                <a:off x="911343" y="2612133"/>
                <a:ext cx="2148487" cy="1906528"/>
                <a:chOff x="618822" y="2584619"/>
                <a:chExt cx="2439987" cy="2439988"/>
              </a:xfrm>
            </p:grpSpPr>
            <p:pic>
              <p:nvPicPr>
                <p:cNvPr id="28" name="Picture 3" descr="C:\Users\Administrator\Desktop\cvL10GcaiC.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8822" y="2584619"/>
                  <a:ext cx="2439987" cy="2439988"/>
                </a:xfrm>
                <a:prstGeom prst="rect">
                  <a:avLst/>
                </a:prstGeom>
                <a:noFill/>
                <a:extLst>
                  <a:ext uri="{909E8E84-426E-40DD-AFC4-6F175D3DCCD1}">
                    <a14:hiddenFill xmlns:a14="http://schemas.microsoft.com/office/drawing/2010/main">
                      <a:solidFill>
                        <a:srgbClr val="FFFFFF"/>
                      </a:solidFill>
                    </a14:hiddenFill>
                  </a:ext>
                </a:extLst>
              </p:spPr>
            </p:pic>
            <p:sp>
              <p:nvSpPr>
                <p:cNvPr id="29" name="椭圆 28"/>
                <p:cNvSpPr/>
                <p:nvPr/>
              </p:nvSpPr>
              <p:spPr>
                <a:xfrm>
                  <a:off x="775707" y="2780928"/>
                  <a:ext cx="2212117" cy="2212117"/>
                </a:xfrm>
                <a:prstGeom prst="ellipse">
                  <a:avLst/>
                </a:prstGeom>
                <a:noFill/>
                <a:ln w="152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sp>
            <p:nvSpPr>
              <p:cNvPr id="23" name="椭圆 22"/>
              <p:cNvSpPr/>
              <p:nvPr/>
            </p:nvSpPr>
            <p:spPr>
              <a:xfrm>
                <a:off x="2627784" y="2132856"/>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1</a:t>
                </a:r>
                <a:endParaRPr lang="zh-CN" altLang="en-US" b="1" dirty="0">
                  <a:latin typeface="黑体" panose="02010609060101010101" pitchFamily="49" charset="-122"/>
                  <a:ea typeface="黑体" panose="02010609060101010101" pitchFamily="49" charset="-122"/>
                </a:endParaRPr>
              </a:p>
            </p:txBody>
          </p:sp>
          <p:sp>
            <p:nvSpPr>
              <p:cNvPr id="24" name="椭圆 23"/>
              <p:cNvSpPr/>
              <p:nvPr/>
            </p:nvSpPr>
            <p:spPr>
              <a:xfrm>
                <a:off x="3009297" y="2867843"/>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2</a:t>
                </a:r>
                <a:endParaRPr lang="zh-CN" altLang="en-US" b="1" dirty="0">
                  <a:latin typeface="黑体" panose="02010609060101010101" pitchFamily="49" charset="-122"/>
                  <a:ea typeface="黑体" panose="02010609060101010101" pitchFamily="49" charset="-122"/>
                </a:endParaRPr>
              </a:p>
            </p:txBody>
          </p:sp>
          <p:sp>
            <p:nvSpPr>
              <p:cNvPr id="25" name="椭圆 24"/>
              <p:cNvSpPr/>
              <p:nvPr/>
            </p:nvSpPr>
            <p:spPr>
              <a:xfrm>
                <a:off x="3149559" y="3696988"/>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3</a:t>
                </a:r>
                <a:endParaRPr lang="zh-CN" altLang="en-US" b="1" dirty="0">
                  <a:latin typeface="黑体" panose="02010609060101010101" pitchFamily="49" charset="-122"/>
                  <a:ea typeface="黑体" panose="02010609060101010101" pitchFamily="49" charset="-122"/>
                </a:endParaRPr>
              </a:p>
            </p:txBody>
          </p:sp>
        </p:grpSp>
        <p:sp>
          <p:nvSpPr>
            <p:cNvPr id="13" name="TextBox 12"/>
            <p:cNvSpPr txBox="1"/>
            <p:nvPr/>
          </p:nvSpPr>
          <p:spPr>
            <a:xfrm>
              <a:off x="5685022" y="3689444"/>
              <a:ext cx="2408799" cy="523220"/>
            </a:xfrm>
            <a:prstGeom prst="rect">
              <a:avLst/>
            </a:prstGeom>
            <a:noFill/>
          </p:spPr>
          <p:txBody>
            <a:bodyPr wrap="square" rtlCol="0">
              <a:spAutoFit/>
            </a:bodyPr>
            <a:lstStyle/>
            <a:p>
              <a:endParaRPr lang="zh-CN" altLang="en-US" sz="2800" dirty="0">
                <a:ea typeface="黑体" panose="02010609060101010101" pitchFamily="49" charset="-122"/>
              </a:endParaRPr>
            </a:p>
          </p:txBody>
        </p:sp>
      </p:grpSp>
      <p:sp>
        <p:nvSpPr>
          <p:cNvPr id="20" name="椭圆 19"/>
          <p:cNvSpPr/>
          <p:nvPr/>
        </p:nvSpPr>
        <p:spPr>
          <a:xfrm>
            <a:off x="3377714" y="5004274"/>
            <a:ext cx="432048" cy="469559"/>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4</a:t>
            </a:r>
            <a:endParaRPr lang="zh-CN" altLang="en-US" b="1" dirty="0">
              <a:latin typeface="黑体" panose="02010609060101010101" pitchFamily="49" charset="-122"/>
              <a:ea typeface="黑体" panose="02010609060101010101" pitchFamily="49" charset="-122"/>
            </a:endParaRPr>
          </a:p>
        </p:txBody>
      </p:sp>
      <p:sp>
        <p:nvSpPr>
          <p:cNvPr id="21" name="TextBox 11"/>
          <p:cNvSpPr txBox="1"/>
          <p:nvPr/>
        </p:nvSpPr>
        <p:spPr>
          <a:xfrm>
            <a:off x="4170030" y="5069198"/>
            <a:ext cx="3744416" cy="523220"/>
          </a:xfrm>
          <a:prstGeom prst="rect">
            <a:avLst/>
          </a:prstGeom>
          <a:noFill/>
        </p:spPr>
        <p:txBody>
          <a:bodyPr wrap="square" rtlCol="0">
            <a:spAutoFit/>
          </a:bodyPr>
          <a:lstStyle/>
          <a:p>
            <a:r>
              <a:rPr lang="zh-CN" altLang="en-US" sz="2800" dirty="0">
                <a:ea typeface="黑体" panose="02010609060101010101" pitchFamily="49" charset="-122"/>
              </a:rPr>
              <a:t>与首站接待社联系</a:t>
            </a:r>
            <a:endParaRPr lang="en-US" altLang="zh-CN" sz="2800" dirty="0">
              <a:ea typeface="黑体" panose="0201060906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08175" y="829945"/>
            <a:ext cx="612013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14672" y="357156"/>
            <a:ext cx="5328592"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第五章 全程导游服务程序与服务质量</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273234" y="1248974"/>
            <a:ext cx="691276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首站接团服务</a:t>
            </a:r>
            <a:endParaRPr lang="zh-CN" altLang="en-US" sz="3600" b="1" dirty="0">
              <a:latin typeface="黑体" panose="02010609060101010101" pitchFamily="49" charset="-122"/>
              <a:ea typeface="黑体" panose="02010609060101010101" pitchFamily="49" charset="-122"/>
            </a:endParaRPr>
          </a:p>
        </p:txBody>
      </p:sp>
      <p:grpSp>
        <p:nvGrpSpPr>
          <p:cNvPr id="26" name="组合 25"/>
          <p:cNvGrpSpPr/>
          <p:nvPr/>
        </p:nvGrpSpPr>
        <p:grpSpPr>
          <a:xfrm>
            <a:off x="830660" y="2078246"/>
            <a:ext cx="7309276" cy="4756923"/>
            <a:chOff x="830660" y="2078246"/>
            <a:chExt cx="7309276" cy="4756923"/>
          </a:xfrm>
        </p:grpSpPr>
        <p:pic>
          <p:nvPicPr>
            <p:cNvPr id="27"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6285730" y="2078246"/>
              <a:ext cx="1512168" cy="198716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455" t="54819"/>
            <a:stretch>
              <a:fillRect/>
            </a:stretch>
          </p:blipFill>
          <p:spPr bwMode="auto">
            <a:xfrm>
              <a:off x="1043608" y="4747401"/>
              <a:ext cx="2047475" cy="1627986"/>
            </a:xfrm>
            <a:prstGeom prst="rect">
              <a:avLst/>
            </a:prstGeom>
            <a:noFill/>
            <a:extLst>
              <a:ext uri="{909E8E84-426E-40DD-AFC4-6F175D3DCCD1}">
                <a14:hiddenFill xmlns:a14="http://schemas.microsoft.com/office/drawing/2010/main">
                  <a:solidFill>
                    <a:srgbClr val="FFFFFF"/>
                  </a:solidFill>
                </a14:hiddenFill>
              </a:ext>
            </a:extLst>
          </p:spPr>
        </p:pic>
        <p:sp>
          <p:nvSpPr>
            <p:cNvPr id="32" name="椭圆 31"/>
            <p:cNvSpPr/>
            <p:nvPr/>
          </p:nvSpPr>
          <p:spPr>
            <a:xfrm>
              <a:off x="830660" y="210719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33" name="椭圆 32"/>
            <p:cNvSpPr/>
            <p:nvPr/>
          </p:nvSpPr>
          <p:spPr>
            <a:xfrm>
              <a:off x="7455861" y="4242501"/>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34" name="TextBox 27"/>
            <p:cNvSpPr txBox="1"/>
            <p:nvPr/>
          </p:nvSpPr>
          <p:spPr>
            <a:xfrm>
              <a:off x="1619672" y="2187626"/>
              <a:ext cx="3744416" cy="523220"/>
            </a:xfrm>
            <a:prstGeom prst="rect">
              <a:avLst/>
            </a:prstGeom>
            <a:noFill/>
          </p:spPr>
          <p:txBody>
            <a:bodyPr wrap="square" rtlCol="0">
              <a:spAutoFit/>
            </a:bodyPr>
            <a:lstStyle/>
            <a:p>
              <a:pPr lvl="0" algn="ctr"/>
              <a:r>
                <a:rPr lang="zh-CN" altLang="en-US" sz="2800" dirty="0">
                  <a:ea typeface="黑体" panose="02010609060101010101" pitchFamily="49" charset="-122"/>
                </a:rPr>
                <a:t>迎接旅游团</a:t>
              </a:r>
              <a:endParaRPr lang="zh-CN" altLang="en-US" sz="2800" dirty="0">
                <a:ea typeface="黑体" panose="02010609060101010101" pitchFamily="49" charset="-122"/>
              </a:endParaRPr>
            </a:p>
          </p:txBody>
        </p:sp>
        <p:sp>
          <p:nvSpPr>
            <p:cNvPr id="35" name="TextBox 28"/>
            <p:cNvSpPr txBox="1"/>
            <p:nvPr/>
          </p:nvSpPr>
          <p:spPr>
            <a:xfrm>
              <a:off x="5260829" y="4322928"/>
              <a:ext cx="2047475" cy="521970"/>
            </a:xfrm>
            <a:prstGeom prst="rect">
              <a:avLst/>
            </a:prstGeom>
            <a:noFill/>
          </p:spPr>
          <p:txBody>
            <a:bodyPr wrap="square" rtlCol="0">
              <a:spAutoFit/>
            </a:bodyPr>
            <a:lstStyle/>
            <a:p>
              <a:pPr lvl="0" algn="ctr"/>
              <a:r>
                <a:rPr lang="zh-CN" altLang="en-US" sz="2800" dirty="0">
                  <a:ea typeface="黑体" panose="02010609060101010101" pitchFamily="49" charset="-122"/>
                </a:rPr>
                <a:t>首站讲解</a:t>
              </a:r>
              <a:endParaRPr lang="zh-CN" altLang="en-US" sz="2800" dirty="0">
                <a:ea typeface="黑体" panose="02010609060101010101" pitchFamily="49" charset="-122"/>
              </a:endParaRPr>
            </a:p>
          </p:txBody>
        </p:sp>
        <p:sp>
          <p:nvSpPr>
            <p:cNvPr id="36" name="TextBox 35"/>
            <p:cNvSpPr txBox="1"/>
            <p:nvPr/>
          </p:nvSpPr>
          <p:spPr>
            <a:xfrm>
              <a:off x="1259632" y="2804737"/>
              <a:ext cx="3960440" cy="1706878"/>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zh-CN" altLang="en-US" dirty="0">
                  <a:ea typeface="黑体" panose="02010609060101010101" pitchFamily="49" charset="-122"/>
                </a:rPr>
                <a:t>全陪迎接工作要做到认团准确，热情友好，以消除游客初来乍到的紧张和不安心理，使之有宾至如归的感觉。</a:t>
              </a:r>
              <a:endParaRPr lang="zh-CN" altLang="en-US" dirty="0">
                <a:ea typeface="黑体" panose="02010609060101010101" pitchFamily="49" charset="-122"/>
              </a:endParaRPr>
            </a:p>
          </p:txBody>
        </p:sp>
        <p:sp>
          <p:nvSpPr>
            <p:cNvPr id="37" name="TextBox 36"/>
            <p:cNvSpPr txBox="1"/>
            <p:nvPr/>
          </p:nvSpPr>
          <p:spPr>
            <a:xfrm>
              <a:off x="4701554" y="5081934"/>
              <a:ext cx="3168352" cy="1753235"/>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zh-CN" altLang="en-US" dirty="0">
                  <a:ea typeface="黑体" panose="02010609060101010101" pitchFamily="49" charset="-122"/>
                </a:rPr>
                <a:t>致欢迎词</a:t>
              </a:r>
              <a:endParaRPr lang="en-US" altLang="zh-CN" dirty="0">
                <a:ea typeface="黑体" panose="02010609060101010101" pitchFamily="49" charset="-122"/>
              </a:endParaRPr>
            </a:p>
            <a:p>
              <a:pPr marL="285750" indent="-285750" algn="ctr">
                <a:lnSpc>
                  <a:spcPct val="150000"/>
                </a:lnSpc>
                <a:buFont typeface="Arial" panose="020B0604020202020204" pitchFamily="34" charset="0"/>
                <a:buChar char="•"/>
              </a:pPr>
              <a:r>
                <a:rPr lang="zh-CN" altLang="en-US" dirty="0">
                  <a:ea typeface="黑体" panose="02010609060101010101" pitchFamily="49" charset="-122"/>
                </a:rPr>
                <a:t>全程安排概述</a:t>
              </a:r>
              <a:endParaRPr lang="en-US" altLang="zh-CN" dirty="0">
                <a:ea typeface="黑体" panose="02010609060101010101" pitchFamily="49" charset="-122"/>
              </a:endParaRPr>
            </a:p>
            <a:p>
              <a:pPr marL="285750" indent="-285750" algn="ctr">
                <a:lnSpc>
                  <a:spcPct val="150000"/>
                </a:lnSpc>
                <a:buFont typeface="Arial" panose="020B0604020202020204" pitchFamily="34" charset="0"/>
                <a:buChar char="•"/>
              </a:pPr>
              <a:r>
                <a:rPr lang="zh-CN" altLang="en-US" dirty="0">
                  <a:ea typeface="黑体" panose="02010609060101010101" pitchFamily="49" charset="-122"/>
                </a:rPr>
                <a:t>向游客说明行程中的注意事项和一些具体的要求</a:t>
              </a:r>
              <a:endParaRPr lang="en-US" altLang="zh-CN" dirty="0">
                <a:ea typeface="黑体" panose="02010609060101010101" pitchFamily="49" charset="-122"/>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835785" y="836295"/>
            <a:ext cx="5616575"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07332" y="219996"/>
            <a:ext cx="5328592"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第五章 全程导游服务程序与服务质量</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273234" y="1248974"/>
            <a:ext cx="691276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第三节 进住饭店服务</a:t>
            </a:r>
            <a:endParaRPr lang="zh-CN" altLang="en-US" sz="3600" b="1" dirty="0">
              <a:latin typeface="黑体" panose="02010609060101010101" pitchFamily="49" charset="-122"/>
              <a:ea typeface="黑体" panose="02010609060101010101" pitchFamily="49" charset="-122"/>
            </a:endParaRPr>
          </a:p>
        </p:txBody>
      </p:sp>
      <p:grpSp>
        <p:nvGrpSpPr>
          <p:cNvPr id="17" name="组合 16"/>
          <p:cNvGrpSpPr/>
          <p:nvPr/>
        </p:nvGrpSpPr>
        <p:grpSpPr>
          <a:xfrm>
            <a:off x="1118692" y="2163648"/>
            <a:ext cx="6981700" cy="2935818"/>
            <a:chOff x="539552" y="1895344"/>
            <a:chExt cx="6981700" cy="2935818"/>
          </a:xfrm>
        </p:grpSpPr>
        <p:cxnSp>
          <p:nvCxnSpPr>
            <p:cNvPr id="18" name="直接连接符 17"/>
            <p:cNvCxnSpPr/>
            <p:nvPr/>
          </p:nvCxnSpPr>
          <p:spPr>
            <a:xfrm flipV="1">
              <a:off x="684743" y="3429000"/>
              <a:ext cx="6836509" cy="72008"/>
            </a:xfrm>
            <a:prstGeom prst="line">
              <a:avLst/>
            </a:prstGeom>
            <a:ln w="12700">
              <a:solidFill>
                <a:srgbClr val="FF3300"/>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141503" y="2684208"/>
              <a:ext cx="576064" cy="888808"/>
              <a:chOff x="924304" y="2684208"/>
              <a:chExt cx="576064" cy="888808"/>
            </a:xfrm>
          </p:grpSpPr>
          <p:sp>
            <p:nvSpPr>
              <p:cNvPr id="45" name="泪滴形 44"/>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6" name="椭圆 45"/>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7" name="TextBox 61"/>
              <p:cNvSpPr txBox="1"/>
              <p:nvPr/>
            </p:nvSpPr>
            <p:spPr>
              <a:xfrm>
                <a:off x="960308" y="2777519"/>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01</a:t>
                </a:r>
                <a:endParaRPr lang="zh-CN" altLang="en-US" b="1" dirty="0">
                  <a:solidFill>
                    <a:schemeClr val="bg1"/>
                  </a:solidFill>
                  <a:latin typeface="黑体" panose="02010609060101010101" pitchFamily="49" charset="-122"/>
                  <a:ea typeface="黑体" panose="02010609060101010101" pitchFamily="49" charset="-122"/>
                </a:endParaRPr>
              </a:p>
            </p:txBody>
          </p:sp>
        </p:grpSp>
        <p:grpSp>
          <p:nvGrpSpPr>
            <p:cNvPr id="20" name="组合 19"/>
            <p:cNvGrpSpPr/>
            <p:nvPr/>
          </p:nvGrpSpPr>
          <p:grpSpPr>
            <a:xfrm>
              <a:off x="2772975" y="3429000"/>
              <a:ext cx="576064" cy="888810"/>
              <a:chOff x="2339752" y="3429000"/>
              <a:chExt cx="576064" cy="888810"/>
            </a:xfrm>
          </p:grpSpPr>
          <p:sp>
            <p:nvSpPr>
              <p:cNvPr id="42" name="泪滴形 41"/>
              <p:cNvSpPr/>
              <p:nvPr/>
            </p:nvSpPr>
            <p:spPr>
              <a:xfrm rot="18881213">
                <a:off x="2339752" y="3741746"/>
                <a:ext cx="576064" cy="576064"/>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3" name="椭圆 42"/>
              <p:cNvSpPr/>
              <p:nvPr/>
            </p:nvSpPr>
            <p:spPr>
              <a:xfrm>
                <a:off x="2555776"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4" name="TextBox 58"/>
              <p:cNvSpPr txBox="1"/>
              <p:nvPr/>
            </p:nvSpPr>
            <p:spPr>
              <a:xfrm>
                <a:off x="2375755" y="3840702"/>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02</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21" name="TextBox 39"/>
            <p:cNvSpPr txBox="1"/>
            <p:nvPr/>
          </p:nvSpPr>
          <p:spPr>
            <a:xfrm>
              <a:off x="539552" y="3630833"/>
              <a:ext cx="1696925" cy="1200329"/>
            </a:xfrm>
            <a:prstGeom prst="rect">
              <a:avLst/>
            </a:prstGeom>
            <a:noFill/>
          </p:spPr>
          <p:txBody>
            <a:bodyPr wrap="square" rtlCol="0">
              <a:spAutoFit/>
            </a:bodyPr>
            <a:lstStyle/>
            <a:p>
              <a:pPr algn="ctr"/>
              <a:r>
                <a:rPr lang="zh-CN" altLang="en-US" sz="2400" b="1" dirty="0">
                  <a:ea typeface="黑体" panose="02010609060101010101" pitchFamily="49" charset="-122"/>
                </a:rPr>
                <a:t>协助领队办理入住手续</a:t>
              </a:r>
              <a:endParaRPr lang="en-US" altLang="zh-CN" sz="2400" b="1" dirty="0">
                <a:ea typeface="黑体" panose="02010609060101010101" pitchFamily="49" charset="-122"/>
              </a:endParaRPr>
            </a:p>
          </p:txBody>
        </p:sp>
        <p:sp>
          <p:nvSpPr>
            <p:cNvPr id="22" name="TextBox 40"/>
            <p:cNvSpPr txBox="1"/>
            <p:nvPr/>
          </p:nvSpPr>
          <p:spPr>
            <a:xfrm>
              <a:off x="2212543" y="2584632"/>
              <a:ext cx="1696925" cy="830997"/>
            </a:xfrm>
            <a:prstGeom prst="rect">
              <a:avLst/>
            </a:prstGeom>
            <a:noFill/>
          </p:spPr>
          <p:txBody>
            <a:bodyPr wrap="square" rtlCol="0">
              <a:spAutoFit/>
            </a:bodyPr>
            <a:lstStyle/>
            <a:p>
              <a:pPr algn="ctr"/>
              <a:r>
                <a:rPr lang="zh-CN" altLang="en-US" sz="2400" b="1" dirty="0">
                  <a:ea typeface="黑体" panose="02010609060101010101" pitchFamily="49" charset="-122"/>
                </a:rPr>
                <a:t>请领队分配住房</a:t>
              </a:r>
              <a:endParaRPr lang="zh-CN" altLang="en-US" dirty="0">
                <a:ea typeface="黑体" panose="02010609060101010101" pitchFamily="49" charset="-122"/>
              </a:endParaRPr>
            </a:p>
          </p:txBody>
        </p:sp>
        <p:grpSp>
          <p:nvGrpSpPr>
            <p:cNvPr id="23" name="组合 22"/>
            <p:cNvGrpSpPr/>
            <p:nvPr/>
          </p:nvGrpSpPr>
          <p:grpSpPr>
            <a:xfrm>
              <a:off x="4222160" y="2684208"/>
              <a:ext cx="576064" cy="888808"/>
              <a:chOff x="924304" y="2684208"/>
              <a:chExt cx="576064" cy="888808"/>
            </a:xfrm>
          </p:grpSpPr>
          <p:sp>
            <p:nvSpPr>
              <p:cNvPr id="39" name="泪滴形 38"/>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0" name="椭圆 39"/>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1" name="TextBox 55"/>
              <p:cNvSpPr txBox="1"/>
              <p:nvPr/>
            </p:nvSpPr>
            <p:spPr>
              <a:xfrm>
                <a:off x="960308" y="2777519"/>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03</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24" name="TextBox 42"/>
            <p:cNvSpPr txBox="1"/>
            <p:nvPr/>
          </p:nvSpPr>
          <p:spPr>
            <a:xfrm>
              <a:off x="3661731" y="3630833"/>
              <a:ext cx="1696925" cy="1200329"/>
            </a:xfrm>
            <a:prstGeom prst="rect">
              <a:avLst/>
            </a:prstGeom>
            <a:noFill/>
          </p:spPr>
          <p:txBody>
            <a:bodyPr wrap="square" rtlCol="0">
              <a:spAutoFit/>
            </a:bodyPr>
            <a:lstStyle/>
            <a:p>
              <a:pPr algn="ctr"/>
              <a:r>
                <a:rPr lang="zh-CN" altLang="en-US" sz="2400" b="1" dirty="0">
                  <a:ea typeface="黑体" panose="02010609060101010101" pitchFamily="49" charset="-122"/>
                </a:rPr>
                <a:t>照顾行李进房及处理问题</a:t>
              </a:r>
              <a:endParaRPr lang="zh-CN" altLang="en-US" dirty="0">
                <a:ea typeface="黑体" panose="02010609060101010101" pitchFamily="49" charset="-122"/>
              </a:endParaRPr>
            </a:p>
          </p:txBody>
        </p:sp>
        <p:grpSp>
          <p:nvGrpSpPr>
            <p:cNvPr id="25" name="组合 24"/>
            <p:cNvGrpSpPr/>
            <p:nvPr/>
          </p:nvGrpSpPr>
          <p:grpSpPr>
            <a:xfrm>
              <a:off x="5869319" y="3429000"/>
              <a:ext cx="576064" cy="888810"/>
              <a:chOff x="2339752" y="3429000"/>
              <a:chExt cx="576064" cy="888810"/>
            </a:xfrm>
          </p:grpSpPr>
          <p:sp>
            <p:nvSpPr>
              <p:cNvPr id="29" name="泪滴形 28"/>
              <p:cNvSpPr/>
              <p:nvPr/>
            </p:nvSpPr>
            <p:spPr>
              <a:xfrm rot="18881213">
                <a:off x="2339752" y="3741746"/>
                <a:ext cx="576064" cy="576064"/>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30" name="椭圆 29"/>
              <p:cNvSpPr/>
              <p:nvPr/>
            </p:nvSpPr>
            <p:spPr>
              <a:xfrm>
                <a:off x="2555776"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38" name="TextBox 52"/>
              <p:cNvSpPr txBox="1"/>
              <p:nvPr/>
            </p:nvSpPr>
            <p:spPr>
              <a:xfrm>
                <a:off x="2371865" y="3840702"/>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04</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28" name="TextBox 44"/>
            <p:cNvSpPr txBox="1"/>
            <p:nvPr/>
          </p:nvSpPr>
          <p:spPr>
            <a:xfrm>
              <a:off x="5308888" y="1895344"/>
              <a:ext cx="1696925" cy="1569660"/>
            </a:xfrm>
            <a:prstGeom prst="rect">
              <a:avLst/>
            </a:prstGeom>
            <a:noFill/>
          </p:spPr>
          <p:txBody>
            <a:bodyPr wrap="square" rtlCol="0">
              <a:spAutoFit/>
            </a:bodyPr>
            <a:lstStyle/>
            <a:p>
              <a:pPr algn="ctr"/>
              <a:r>
                <a:rPr lang="zh-CN" altLang="en-US" sz="2400" b="1" dirty="0">
                  <a:ea typeface="黑体" panose="02010609060101010101" pitchFamily="49" charset="-122"/>
                </a:rPr>
                <a:t>照顾游客住店期间的安全和生活</a:t>
              </a:r>
              <a:endParaRPr lang="zh-CN" altLang="en-US" dirty="0">
                <a:ea typeface="黑体" panose="02010609060101010101" pitchFamily="49" charset="-122"/>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904365" y="829945"/>
            <a:ext cx="532892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47007" y="296831"/>
            <a:ext cx="5328592"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第五章 全程导游服务程序与服务质量</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259632" y="1268760"/>
            <a:ext cx="691276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第四节 核对商定日程</a:t>
            </a:r>
            <a:endParaRPr lang="zh-CN" altLang="en-US" sz="3600" b="1" dirty="0">
              <a:latin typeface="黑体" panose="02010609060101010101" pitchFamily="49" charset="-122"/>
              <a:ea typeface="黑体" panose="02010609060101010101" pitchFamily="49" charset="-122"/>
            </a:endParaRPr>
          </a:p>
        </p:txBody>
      </p:sp>
      <p:grpSp>
        <p:nvGrpSpPr>
          <p:cNvPr id="31" name="组合 30"/>
          <p:cNvGrpSpPr/>
          <p:nvPr/>
        </p:nvGrpSpPr>
        <p:grpSpPr>
          <a:xfrm>
            <a:off x="168644" y="2059968"/>
            <a:ext cx="2738782" cy="3974343"/>
            <a:chOff x="924813" y="2717304"/>
            <a:chExt cx="2279035" cy="3495735"/>
          </a:xfrm>
        </p:grpSpPr>
        <p:sp>
          <p:nvSpPr>
            <p:cNvPr id="32" name="TextBox 21"/>
            <p:cNvSpPr txBox="1"/>
            <p:nvPr/>
          </p:nvSpPr>
          <p:spPr>
            <a:xfrm>
              <a:off x="924813" y="4219804"/>
              <a:ext cx="2279035" cy="199323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核对商定日程是旅游团抵达一地后的重要程序。全陪应全程参与，与领队和地陪核对商定日程，以免出差错，造成不必要的误会和经济损失。</a:t>
              </a:r>
              <a:endParaRPr lang="en-US" altLang="zh-CN" sz="1600" dirty="0">
                <a:ea typeface="黑体" panose="02010609060101010101" pitchFamily="49" charset="-122"/>
              </a:endParaRPr>
            </a:p>
          </p:txBody>
        </p:sp>
        <p:grpSp>
          <p:nvGrpSpPr>
            <p:cNvPr id="33" name="组合 32"/>
            <p:cNvGrpSpPr/>
            <p:nvPr/>
          </p:nvGrpSpPr>
          <p:grpSpPr>
            <a:xfrm>
              <a:off x="971600" y="2717304"/>
              <a:ext cx="2232248" cy="1417513"/>
              <a:chOff x="1259632" y="1435423"/>
              <a:chExt cx="2232248" cy="1417513"/>
            </a:xfrm>
          </p:grpSpPr>
          <p:sp>
            <p:nvSpPr>
              <p:cNvPr id="34" name="矩形 33"/>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35" name="矩形 34"/>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全程参与</a:t>
                </a:r>
                <a:endParaRPr lang="zh-CN" altLang="en-US" sz="2000" b="1" dirty="0">
                  <a:ea typeface="黑体" panose="02010609060101010101" pitchFamily="49" charset="-122"/>
                </a:endParaRPr>
              </a:p>
            </p:txBody>
          </p:sp>
          <p:sp>
            <p:nvSpPr>
              <p:cNvPr id="36" name="TextBox 31"/>
              <p:cNvSpPr txBox="1"/>
              <p:nvPr/>
            </p:nvSpPr>
            <p:spPr>
              <a:xfrm>
                <a:off x="2141730" y="1435423"/>
                <a:ext cx="612068" cy="659780"/>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1</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grpSp>
      <p:grpSp>
        <p:nvGrpSpPr>
          <p:cNvPr id="37" name="组合 36"/>
          <p:cNvGrpSpPr/>
          <p:nvPr/>
        </p:nvGrpSpPr>
        <p:grpSpPr>
          <a:xfrm>
            <a:off x="3183917" y="2020134"/>
            <a:ext cx="2656569" cy="2586111"/>
            <a:chOff x="3469446" y="1950712"/>
            <a:chExt cx="2264594" cy="2483822"/>
          </a:xfrm>
        </p:grpSpPr>
        <p:grpSp>
          <p:nvGrpSpPr>
            <p:cNvPr id="48" name="组合 47"/>
            <p:cNvGrpSpPr/>
            <p:nvPr/>
          </p:nvGrpSpPr>
          <p:grpSpPr>
            <a:xfrm>
              <a:off x="3483496" y="1950712"/>
              <a:ext cx="2250544" cy="1536033"/>
              <a:chOff x="1259632" y="1316903"/>
              <a:chExt cx="2250544" cy="1536033"/>
            </a:xfrm>
          </p:grpSpPr>
          <p:sp>
            <p:nvSpPr>
              <p:cNvPr id="50" name="矩形 49"/>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1" name="矩形 50"/>
              <p:cNvSpPr/>
              <p:nvPr/>
            </p:nvSpPr>
            <p:spPr>
              <a:xfrm>
                <a:off x="1421944" y="2158697"/>
                <a:ext cx="2088232" cy="56016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全陪核对商定日程时的主要工作</a:t>
                </a:r>
                <a:endParaRPr lang="zh-CN" altLang="en-US" sz="2000" b="1" dirty="0">
                  <a:ea typeface="黑体" panose="02010609060101010101" pitchFamily="49" charset="-122"/>
                </a:endParaRPr>
              </a:p>
            </p:txBody>
          </p:sp>
          <p:sp>
            <p:nvSpPr>
              <p:cNvPr id="52" name="TextBox 34"/>
              <p:cNvSpPr txBox="1"/>
              <p:nvPr/>
            </p:nvSpPr>
            <p:spPr>
              <a:xfrm>
                <a:off x="2093437" y="1316903"/>
                <a:ext cx="612068" cy="739007"/>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2</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
          <p:nvSpPr>
            <p:cNvPr id="49" name="TextBox 23"/>
            <p:cNvSpPr txBox="1"/>
            <p:nvPr/>
          </p:nvSpPr>
          <p:spPr>
            <a:xfrm>
              <a:off x="3469446" y="3676928"/>
              <a:ext cx="2263864" cy="75760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核商日程的原则</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核商日程的重要性</a:t>
              </a:r>
              <a:endParaRPr lang="en-US" altLang="zh-CN" sz="1600" dirty="0">
                <a:ea typeface="黑体" panose="02010609060101010101" pitchFamily="49" charset="-122"/>
              </a:endParaRPr>
            </a:p>
          </p:txBody>
        </p:sp>
      </p:grpSp>
      <p:grpSp>
        <p:nvGrpSpPr>
          <p:cNvPr id="55" name="组合 54"/>
          <p:cNvGrpSpPr/>
          <p:nvPr/>
        </p:nvGrpSpPr>
        <p:grpSpPr>
          <a:xfrm>
            <a:off x="6401705" y="2113436"/>
            <a:ext cx="2682557" cy="1568960"/>
            <a:chOff x="1259632" y="1472918"/>
            <a:chExt cx="2232248" cy="1380018"/>
          </a:xfrm>
        </p:grpSpPr>
        <p:sp>
          <p:nvSpPr>
            <p:cNvPr id="56" name="矩形 55"/>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7" name="矩形 56"/>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全陪核对商定日程时的步骤</a:t>
              </a:r>
              <a:endParaRPr lang="zh-CN" altLang="en-US" sz="2000" b="1" dirty="0">
                <a:ea typeface="黑体" panose="02010609060101010101" pitchFamily="49" charset="-122"/>
              </a:endParaRPr>
            </a:p>
          </p:txBody>
        </p:sp>
        <p:sp>
          <p:nvSpPr>
            <p:cNvPr id="58" name="TextBox 31"/>
            <p:cNvSpPr txBox="1"/>
            <p:nvPr/>
          </p:nvSpPr>
          <p:spPr>
            <a:xfrm>
              <a:off x="2141729" y="1472918"/>
              <a:ext cx="612068" cy="67678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3</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687019" y="2492896"/>
            <a:ext cx="1436914" cy="107687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2749292" y="3873042"/>
            <a:ext cx="3312368" cy="923330"/>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导游服务</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837690" y="901700"/>
            <a:ext cx="5760085" cy="698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07967" y="368586"/>
            <a:ext cx="5328592"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第五章 全程导游服务程序与服务质量</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288474" y="1248975"/>
            <a:ext cx="691276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第五节 沿途各站服务</a:t>
            </a:r>
            <a:endParaRPr lang="zh-CN" altLang="en-US" sz="3600" b="1" dirty="0">
              <a:latin typeface="黑体" panose="02010609060101010101" pitchFamily="49" charset="-122"/>
              <a:ea typeface="黑体" panose="02010609060101010101" pitchFamily="49" charset="-122"/>
            </a:endParaRPr>
          </a:p>
        </p:txBody>
      </p:sp>
      <p:graphicFrame>
        <p:nvGraphicFramePr>
          <p:cNvPr id="7" name="图示 6"/>
          <p:cNvGraphicFramePr/>
          <p:nvPr/>
        </p:nvGraphicFramePr>
        <p:xfrm>
          <a:off x="1524000" y="2132856"/>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908175" y="908685"/>
            <a:ext cx="5616575"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80687" y="296831"/>
            <a:ext cx="5328592"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第五章 全程导游服务程序与服务质量</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288474" y="1248975"/>
            <a:ext cx="691276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第六节 离站、途中、抵站服务</a:t>
            </a:r>
            <a:endParaRPr lang="zh-CN" altLang="en-US" sz="3600" b="1" dirty="0">
              <a:latin typeface="黑体" panose="02010609060101010101" pitchFamily="49" charset="-122"/>
              <a:ea typeface="黑体" panose="02010609060101010101" pitchFamily="49" charset="-122"/>
            </a:endParaRPr>
          </a:p>
        </p:txBody>
      </p:sp>
      <p:grpSp>
        <p:nvGrpSpPr>
          <p:cNvPr id="8" name="组合 7"/>
          <p:cNvGrpSpPr/>
          <p:nvPr/>
        </p:nvGrpSpPr>
        <p:grpSpPr>
          <a:xfrm>
            <a:off x="168644" y="2059968"/>
            <a:ext cx="2738782" cy="4384737"/>
            <a:chOff x="924813" y="2717304"/>
            <a:chExt cx="2279035" cy="3856705"/>
          </a:xfrm>
        </p:grpSpPr>
        <p:sp>
          <p:nvSpPr>
            <p:cNvPr id="9" name="TextBox 21"/>
            <p:cNvSpPr txBox="1"/>
            <p:nvPr/>
          </p:nvSpPr>
          <p:spPr>
            <a:xfrm>
              <a:off x="924813" y="4219804"/>
              <a:ext cx="2279035" cy="235420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提醒工作</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离开前说明</a:t>
              </a:r>
              <a:endParaRPr lang="zh-CN" altLang="en-US"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协助清点行李</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离站前话别</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到达机场（车站、码头）工作</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进入候机厅后工作</a:t>
              </a:r>
              <a:endParaRPr lang="en-US" altLang="zh-CN" sz="1600" dirty="0">
                <a:ea typeface="黑体" panose="02010609060101010101" pitchFamily="49" charset="-122"/>
              </a:endParaRPr>
            </a:p>
          </p:txBody>
        </p:sp>
        <p:grpSp>
          <p:nvGrpSpPr>
            <p:cNvPr id="10" name="组合 9"/>
            <p:cNvGrpSpPr/>
            <p:nvPr/>
          </p:nvGrpSpPr>
          <p:grpSpPr>
            <a:xfrm>
              <a:off x="971600" y="2717304"/>
              <a:ext cx="2232248" cy="1417513"/>
              <a:chOff x="1259632" y="1435423"/>
              <a:chExt cx="2232248" cy="1417513"/>
            </a:xfrm>
          </p:grpSpPr>
          <p:sp>
            <p:nvSpPr>
              <p:cNvPr id="11" name="矩形 10"/>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2" name="矩形 11"/>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离站服务</a:t>
                </a:r>
                <a:endParaRPr lang="zh-CN" altLang="en-US" sz="2000" b="1" dirty="0">
                  <a:ea typeface="黑体" panose="02010609060101010101" pitchFamily="49" charset="-122"/>
                </a:endParaRPr>
              </a:p>
            </p:txBody>
          </p:sp>
          <p:sp>
            <p:nvSpPr>
              <p:cNvPr id="13" name="TextBox 31"/>
              <p:cNvSpPr txBox="1"/>
              <p:nvPr/>
            </p:nvSpPr>
            <p:spPr>
              <a:xfrm>
                <a:off x="2141730" y="1435423"/>
                <a:ext cx="612068" cy="659780"/>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1</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grpSp>
      <p:grpSp>
        <p:nvGrpSpPr>
          <p:cNvPr id="14" name="组合 13"/>
          <p:cNvGrpSpPr/>
          <p:nvPr/>
        </p:nvGrpSpPr>
        <p:grpSpPr>
          <a:xfrm>
            <a:off x="3041764" y="2020134"/>
            <a:ext cx="2828243" cy="4782189"/>
            <a:chOff x="3348268" y="1950712"/>
            <a:chExt cx="2410938" cy="4593038"/>
          </a:xfrm>
        </p:grpSpPr>
        <p:grpSp>
          <p:nvGrpSpPr>
            <p:cNvPr id="15" name="组合 14"/>
            <p:cNvGrpSpPr/>
            <p:nvPr/>
          </p:nvGrpSpPr>
          <p:grpSpPr>
            <a:xfrm>
              <a:off x="3483496" y="1950712"/>
              <a:ext cx="2250544" cy="1536033"/>
              <a:chOff x="1259632" y="1316903"/>
              <a:chExt cx="2250544" cy="1536033"/>
            </a:xfrm>
          </p:grpSpPr>
          <p:sp>
            <p:nvSpPr>
              <p:cNvPr id="18" name="矩形 17"/>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9" name="矩形 18"/>
              <p:cNvSpPr/>
              <p:nvPr/>
            </p:nvSpPr>
            <p:spPr>
              <a:xfrm>
                <a:off x="1421944" y="2158697"/>
                <a:ext cx="2088232" cy="56016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途中服务</a:t>
                </a:r>
                <a:endParaRPr lang="zh-CN" altLang="en-US" sz="2000" b="1" dirty="0">
                  <a:ea typeface="黑体" panose="02010609060101010101" pitchFamily="49" charset="-122"/>
                </a:endParaRPr>
              </a:p>
            </p:txBody>
          </p:sp>
          <p:sp>
            <p:nvSpPr>
              <p:cNvPr id="20" name="TextBox 34"/>
              <p:cNvSpPr txBox="1"/>
              <p:nvPr/>
            </p:nvSpPr>
            <p:spPr>
              <a:xfrm>
                <a:off x="2093437" y="1316903"/>
                <a:ext cx="612068" cy="739007"/>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2</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
          <p:nvSpPr>
            <p:cNvPr id="17" name="TextBox 23"/>
            <p:cNvSpPr txBox="1"/>
            <p:nvPr/>
          </p:nvSpPr>
          <p:spPr>
            <a:xfrm>
              <a:off x="3348268" y="3657803"/>
              <a:ext cx="2410938" cy="288594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长途旅行服务</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乘坐飞机服务</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如有晕机（车、船）的游客的服务</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组织活动活跃气氛</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提醒工作</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若交通工具不正常运行时，稳定好游客的情绪等</a:t>
              </a:r>
              <a:endParaRPr lang="en-US" altLang="zh-CN" sz="1600" dirty="0">
                <a:ea typeface="黑体" panose="02010609060101010101" pitchFamily="49" charset="-122"/>
              </a:endParaRPr>
            </a:p>
          </p:txBody>
        </p:sp>
      </p:grpSp>
      <p:grpSp>
        <p:nvGrpSpPr>
          <p:cNvPr id="21" name="组合 20"/>
          <p:cNvGrpSpPr/>
          <p:nvPr/>
        </p:nvGrpSpPr>
        <p:grpSpPr>
          <a:xfrm>
            <a:off x="6401705" y="2113436"/>
            <a:ext cx="2682557" cy="1568960"/>
            <a:chOff x="1259632" y="1472918"/>
            <a:chExt cx="2232248" cy="1380018"/>
          </a:xfrm>
        </p:grpSpPr>
        <p:sp>
          <p:nvSpPr>
            <p:cNvPr id="22" name="矩形 21"/>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23" name="矩形 22"/>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抵站服务</a:t>
              </a:r>
              <a:endParaRPr lang="zh-CN" altLang="en-US" sz="2000" b="1" dirty="0">
                <a:ea typeface="黑体" panose="02010609060101010101" pitchFamily="49" charset="-122"/>
              </a:endParaRPr>
            </a:p>
          </p:txBody>
        </p:sp>
        <p:sp>
          <p:nvSpPr>
            <p:cNvPr id="24" name="TextBox 31"/>
            <p:cNvSpPr txBox="1"/>
            <p:nvPr/>
          </p:nvSpPr>
          <p:spPr>
            <a:xfrm>
              <a:off x="2141729" y="1472918"/>
              <a:ext cx="612068" cy="67678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3</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
        <p:nvSpPr>
          <p:cNvPr id="25" name="TextBox 21"/>
          <p:cNvSpPr txBox="1"/>
          <p:nvPr/>
        </p:nvSpPr>
        <p:spPr>
          <a:xfrm>
            <a:off x="6331835" y="3797527"/>
            <a:ext cx="2738782" cy="153144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通报旅游团信息</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带领旅游团出站</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做好与地陪的接头工作</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转告游客有关情况</a:t>
            </a:r>
            <a:endParaRPr lang="en-US" altLang="zh-CN" sz="1600" dirty="0">
              <a:ea typeface="黑体" panose="02010609060101010101"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81200" y="829945"/>
            <a:ext cx="5688330" cy="698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80687" y="303816"/>
            <a:ext cx="5328592"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第五章 全程导游服务程序与服务质量</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288474" y="1248975"/>
            <a:ext cx="691276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第七节 末站服务</a:t>
            </a:r>
            <a:endParaRPr lang="zh-CN" altLang="en-US" sz="3600" b="1" dirty="0">
              <a:latin typeface="黑体" panose="02010609060101010101" pitchFamily="49" charset="-122"/>
              <a:ea typeface="黑体" panose="02010609060101010101" pitchFamily="49" charset="-122"/>
            </a:endParaRPr>
          </a:p>
        </p:txBody>
      </p:sp>
      <p:grpSp>
        <p:nvGrpSpPr>
          <p:cNvPr id="26" name="组合 25"/>
          <p:cNvGrpSpPr/>
          <p:nvPr/>
        </p:nvGrpSpPr>
        <p:grpSpPr>
          <a:xfrm>
            <a:off x="519181" y="3360568"/>
            <a:ext cx="8105637" cy="2222383"/>
            <a:chOff x="539552" y="2608779"/>
            <a:chExt cx="8105637" cy="2222383"/>
          </a:xfrm>
        </p:grpSpPr>
        <p:cxnSp>
          <p:nvCxnSpPr>
            <p:cNvPr id="27" name="直接连接符 26"/>
            <p:cNvCxnSpPr/>
            <p:nvPr/>
          </p:nvCxnSpPr>
          <p:spPr>
            <a:xfrm>
              <a:off x="684743" y="3501008"/>
              <a:ext cx="7776864" cy="0"/>
            </a:xfrm>
            <a:prstGeom prst="line">
              <a:avLst/>
            </a:prstGeom>
            <a:ln w="12700">
              <a:solidFill>
                <a:srgbClr val="FF3300"/>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1141503" y="2684208"/>
              <a:ext cx="576064" cy="888808"/>
              <a:chOff x="924304" y="2684208"/>
              <a:chExt cx="576064" cy="888808"/>
            </a:xfrm>
          </p:grpSpPr>
          <p:sp>
            <p:nvSpPr>
              <p:cNvPr id="50" name="泪滴形 49"/>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1" name="椭圆 50"/>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2" name="TextBox 61"/>
              <p:cNvSpPr txBox="1"/>
              <p:nvPr/>
            </p:nvSpPr>
            <p:spPr>
              <a:xfrm>
                <a:off x="960308" y="2777519"/>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01</a:t>
                </a:r>
                <a:endParaRPr lang="zh-CN" altLang="en-US" b="1" dirty="0">
                  <a:solidFill>
                    <a:schemeClr val="bg1"/>
                  </a:solidFill>
                  <a:latin typeface="黑体" panose="02010609060101010101" pitchFamily="49" charset="-122"/>
                  <a:ea typeface="黑体" panose="02010609060101010101" pitchFamily="49" charset="-122"/>
                </a:endParaRPr>
              </a:p>
            </p:txBody>
          </p:sp>
        </p:grpSp>
        <p:grpSp>
          <p:nvGrpSpPr>
            <p:cNvPr id="29" name="组合 28"/>
            <p:cNvGrpSpPr/>
            <p:nvPr/>
          </p:nvGrpSpPr>
          <p:grpSpPr>
            <a:xfrm>
              <a:off x="2772975" y="3429000"/>
              <a:ext cx="576064" cy="888810"/>
              <a:chOff x="2339752" y="3429000"/>
              <a:chExt cx="576064" cy="888810"/>
            </a:xfrm>
          </p:grpSpPr>
          <p:sp>
            <p:nvSpPr>
              <p:cNvPr id="47" name="泪滴形 46"/>
              <p:cNvSpPr/>
              <p:nvPr/>
            </p:nvSpPr>
            <p:spPr>
              <a:xfrm rot="18881213">
                <a:off x="2339752" y="3741746"/>
                <a:ext cx="576064" cy="576064"/>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8" name="椭圆 47"/>
              <p:cNvSpPr/>
              <p:nvPr/>
            </p:nvSpPr>
            <p:spPr>
              <a:xfrm>
                <a:off x="2555776"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9" name="TextBox 58"/>
              <p:cNvSpPr txBox="1"/>
              <p:nvPr/>
            </p:nvSpPr>
            <p:spPr>
              <a:xfrm>
                <a:off x="2375755" y="3840702"/>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02</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30" name="TextBox 39"/>
            <p:cNvSpPr txBox="1"/>
            <p:nvPr/>
          </p:nvSpPr>
          <p:spPr>
            <a:xfrm>
              <a:off x="539552" y="3630833"/>
              <a:ext cx="1696925" cy="830997"/>
            </a:xfrm>
            <a:prstGeom prst="rect">
              <a:avLst/>
            </a:prstGeom>
            <a:noFill/>
          </p:spPr>
          <p:txBody>
            <a:bodyPr wrap="square" rtlCol="0">
              <a:spAutoFit/>
            </a:bodyPr>
            <a:lstStyle/>
            <a:p>
              <a:pPr algn="ctr"/>
              <a:r>
                <a:rPr lang="zh-CN" altLang="en-US" sz="2400" b="1" dirty="0">
                  <a:ea typeface="黑体" panose="02010609060101010101" pitchFamily="49" charset="-122"/>
                </a:rPr>
                <a:t>协助落实工作</a:t>
              </a:r>
              <a:endParaRPr lang="en-US" altLang="zh-CN" sz="2400" b="1" dirty="0">
                <a:ea typeface="黑体" panose="02010609060101010101" pitchFamily="49" charset="-122"/>
              </a:endParaRPr>
            </a:p>
          </p:txBody>
        </p:sp>
        <p:sp>
          <p:nvSpPr>
            <p:cNvPr id="31" name="TextBox 40"/>
            <p:cNvSpPr txBox="1"/>
            <p:nvPr/>
          </p:nvSpPr>
          <p:spPr>
            <a:xfrm>
              <a:off x="2214946" y="2627374"/>
              <a:ext cx="1696925" cy="460375"/>
            </a:xfrm>
            <a:prstGeom prst="rect">
              <a:avLst/>
            </a:prstGeom>
            <a:noFill/>
          </p:spPr>
          <p:txBody>
            <a:bodyPr wrap="square" rtlCol="0">
              <a:spAutoFit/>
            </a:bodyPr>
            <a:lstStyle/>
            <a:p>
              <a:pPr algn="ctr"/>
              <a:r>
                <a:rPr lang="zh-CN" altLang="en-US" sz="2400" b="1" dirty="0">
                  <a:ea typeface="黑体" panose="02010609060101010101" pitchFamily="49" charset="-122"/>
                </a:rPr>
                <a:t>致欢送词</a:t>
              </a:r>
              <a:endParaRPr lang="zh-CN" altLang="en-US" dirty="0">
                <a:ea typeface="黑体" panose="02010609060101010101" pitchFamily="49" charset="-122"/>
              </a:endParaRPr>
            </a:p>
          </p:txBody>
        </p:sp>
        <p:grpSp>
          <p:nvGrpSpPr>
            <p:cNvPr id="32" name="组合 31"/>
            <p:cNvGrpSpPr/>
            <p:nvPr/>
          </p:nvGrpSpPr>
          <p:grpSpPr>
            <a:xfrm>
              <a:off x="4222160" y="2684208"/>
              <a:ext cx="576064" cy="888808"/>
              <a:chOff x="924304" y="2684208"/>
              <a:chExt cx="576064" cy="888808"/>
            </a:xfrm>
          </p:grpSpPr>
          <p:sp>
            <p:nvSpPr>
              <p:cNvPr id="44" name="泪滴形 43"/>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5" name="椭圆 44"/>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6" name="TextBox 55"/>
              <p:cNvSpPr txBox="1"/>
              <p:nvPr/>
            </p:nvSpPr>
            <p:spPr>
              <a:xfrm>
                <a:off x="960308" y="2777519"/>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03</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33" name="TextBox 42"/>
            <p:cNvSpPr txBox="1"/>
            <p:nvPr/>
          </p:nvSpPr>
          <p:spPr>
            <a:xfrm>
              <a:off x="3661731" y="3630833"/>
              <a:ext cx="1696925" cy="1200329"/>
            </a:xfrm>
            <a:prstGeom prst="rect">
              <a:avLst/>
            </a:prstGeom>
            <a:noFill/>
          </p:spPr>
          <p:txBody>
            <a:bodyPr wrap="square" rtlCol="0">
              <a:spAutoFit/>
            </a:bodyPr>
            <a:lstStyle/>
            <a:p>
              <a:pPr algn="ctr"/>
              <a:r>
                <a:rPr lang="zh-CN" altLang="en-US" sz="2400" b="1" dirty="0">
                  <a:ea typeface="黑体" panose="02010609060101010101" pitchFamily="49" charset="-122"/>
                </a:rPr>
                <a:t>做好回头客的营销工作</a:t>
              </a:r>
              <a:endParaRPr lang="zh-CN" altLang="en-US" dirty="0">
                <a:ea typeface="黑体" panose="02010609060101010101" pitchFamily="49" charset="-122"/>
              </a:endParaRPr>
            </a:p>
          </p:txBody>
        </p:sp>
        <p:grpSp>
          <p:nvGrpSpPr>
            <p:cNvPr id="34" name="组合 33"/>
            <p:cNvGrpSpPr/>
            <p:nvPr/>
          </p:nvGrpSpPr>
          <p:grpSpPr>
            <a:xfrm>
              <a:off x="5869319" y="3429000"/>
              <a:ext cx="576064" cy="888810"/>
              <a:chOff x="2339752" y="3429000"/>
              <a:chExt cx="576064" cy="888810"/>
            </a:xfrm>
          </p:grpSpPr>
          <p:sp>
            <p:nvSpPr>
              <p:cNvPr id="41" name="泪滴形 40"/>
              <p:cNvSpPr/>
              <p:nvPr/>
            </p:nvSpPr>
            <p:spPr>
              <a:xfrm rot="18881213">
                <a:off x="2339752" y="3741746"/>
                <a:ext cx="576064" cy="576064"/>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2" name="椭圆 41"/>
              <p:cNvSpPr/>
              <p:nvPr/>
            </p:nvSpPr>
            <p:spPr>
              <a:xfrm>
                <a:off x="2555776"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3" name="TextBox 52"/>
              <p:cNvSpPr txBox="1"/>
              <p:nvPr/>
            </p:nvSpPr>
            <p:spPr>
              <a:xfrm>
                <a:off x="2371865" y="3840702"/>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04</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35" name="TextBox 44"/>
            <p:cNvSpPr txBox="1"/>
            <p:nvPr/>
          </p:nvSpPr>
          <p:spPr>
            <a:xfrm>
              <a:off x="5310755" y="2608779"/>
              <a:ext cx="1837208" cy="461665"/>
            </a:xfrm>
            <a:prstGeom prst="rect">
              <a:avLst/>
            </a:prstGeom>
            <a:noFill/>
          </p:spPr>
          <p:txBody>
            <a:bodyPr wrap="square" rtlCol="0">
              <a:spAutoFit/>
            </a:bodyPr>
            <a:lstStyle/>
            <a:p>
              <a:pPr algn="ctr"/>
              <a:r>
                <a:rPr lang="zh-CN" altLang="en-US" sz="2400" b="1" dirty="0">
                  <a:ea typeface="黑体" panose="02010609060101010101" pitchFamily="49" charset="-122"/>
                </a:rPr>
                <a:t>送别旅游团</a:t>
              </a:r>
              <a:endParaRPr lang="zh-CN" altLang="en-US" dirty="0">
                <a:ea typeface="黑体" panose="02010609060101010101" pitchFamily="49" charset="-122"/>
              </a:endParaRPr>
            </a:p>
          </p:txBody>
        </p:sp>
        <p:grpSp>
          <p:nvGrpSpPr>
            <p:cNvPr id="36" name="组合 35"/>
            <p:cNvGrpSpPr/>
            <p:nvPr/>
          </p:nvGrpSpPr>
          <p:grpSpPr>
            <a:xfrm>
              <a:off x="7508695" y="2684208"/>
              <a:ext cx="576064" cy="888808"/>
              <a:chOff x="924304" y="2684208"/>
              <a:chExt cx="576064" cy="888808"/>
            </a:xfrm>
          </p:grpSpPr>
          <p:sp>
            <p:nvSpPr>
              <p:cNvPr id="38" name="泪滴形 37"/>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39" name="椭圆 38"/>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0" name="TextBox 49"/>
              <p:cNvSpPr txBox="1"/>
              <p:nvPr/>
            </p:nvSpPr>
            <p:spPr>
              <a:xfrm>
                <a:off x="960307" y="2777519"/>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05</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37" name="TextBox 46"/>
            <p:cNvSpPr txBox="1"/>
            <p:nvPr/>
          </p:nvSpPr>
          <p:spPr>
            <a:xfrm>
              <a:off x="6948264" y="3630833"/>
              <a:ext cx="1696925" cy="830997"/>
            </a:xfrm>
            <a:prstGeom prst="rect">
              <a:avLst/>
            </a:prstGeom>
            <a:noFill/>
          </p:spPr>
          <p:txBody>
            <a:bodyPr wrap="square" rtlCol="0">
              <a:spAutoFit/>
            </a:bodyPr>
            <a:lstStyle/>
            <a:p>
              <a:pPr algn="ctr"/>
              <a:r>
                <a:rPr lang="zh-CN" altLang="en-US" sz="2400" b="1" dirty="0">
                  <a:ea typeface="黑体" panose="02010609060101010101" pitchFamily="49" charset="-122"/>
                </a:rPr>
                <a:t>结清旅游团账目</a:t>
              </a:r>
              <a:endParaRPr lang="zh-CN" altLang="en-US" dirty="0">
                <a:ea typeface="黑体" panose="02010609060101010101" pitchFamily="49" charset="-122"/>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904365" y="829945"/>
            <a:ext cx="547560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17187" y="296831"/>
            <a:ext cx="5328592"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第五章 全程导游服务程序与服务质量</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288474" y="1248975"/>
            <a:ext cx="6912768" cy="645160"/>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第八节 后续工作</a:t>
            </a:r>
            <a:endParaRPr lang="zh-CN" altLang="en-US" sz="3600" b="1" dirty="0">
              <a:latin typeface="黑体" panose="02010609060101010101" pitchFamily="49" charset="-122"/>
              <a:ea typeface="黑体" panose="02010609060101010101" pitchFamily="49" charset="-122"/>
            </a:endParaRPr>
          </a:p>
        </p:txBody>
      </p:sp>
      <p:grpSp>
        <p:nvGrpSpPr>
          <p:cNvPr id="53" name="组合 52"/>
          <p:cNvGrpSpPr/>
          <p:nvPr/>
        </p:nvGrpSpPr>
        <p:grpSpPr>
          <a:xfrm>
            <a:off x="1118692" y="2852936"/>
            <a:ext cx="6981700" cy="1877198"/>
            <a:chOff x="539552" y="2584632"/>
            <a:chExt cx="6981700" cy="1877198"/>
          </a:xfrm>
        </p:grpSpPr>
        <p:cxnSp>
          <p:nvCxnSpPr>
            <p:cNvPr id="54" name="直接连接符 53"/>
            <p:cNvCxnSpPr/>
            <p:nvPr/>
          </p:nvCxnSpPr>
          <p:spPr>
            <a:xfrm flipV="1">
              <a:off x="684743" y="3429000"/>
              <a:ext cx="6836509" cy="72008"/>
            </a:xfrm>
            <a:prstGeom prst="line">
              <a:avLst/>
            </a:prstGeom>
            <a:ln w="12700">
              <a:solidFill>
                <a:srgbClr val="FF3300"/>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1141503" y="2684208"/>
              <a:ext cx="576064" cy="888808"/>
              <a:chOff x="924304" y="2684208"/>
              <a:chExt cx="576064" cy="888808"/>
            </a:xfrm>
          </p:grpSpPr>
          <p:sp>
            <p:nvSpPr>
              <p:cNvPr id="72" name="泪滴形 71"/>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73" name="椭圆 72"/>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74" name="TextBox 61"/>
              <p:cNvSpPr txBox="1"/>
              <p:nvPr/>
            </p:nvSpPr>
            <p:spPr>
              <a:xfrm>
                <a:off x="960308" y="2777519"/>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01</a:t>
                </a:r>
                <a:endParaRPr lang="zh-CN" altLang="en-US" b="1" dirty="0">
                  <a:solidFill>
                    <a:schemeClr val="bg1"/>
                  </a:solidFill>
                  <a:latin typeface="黑体" panose="02010609060101010101" pitchFamily="49" charset="-122"/>
                  <a:ea typeface="黑体" panose="02010609060101010101" pitchFamily="49" charset="-122"/>
                </a:endParaRPr>
              </a:p>
            </p:txBody>
          </p:sp>
        </p:grpSp>
        <p:grpSp>
          <p:nvGrpSpPr>
            <p:cNvPr id="56" name="组合 55"/>
            <p:cNvGrpSpPr/>
            <p:nvPr/>
          </p:nvGrpSpPr>
          <p:grpSpPr>
            <a:xfrm>
              <a:off x="2772975" y="3429000"/>
              <a:ext cx="576064" cy="888810"/>
              <a:chOff x="2339752" y="3429000"/>
              <a:chExt cx="576064" cy="888810"/>
            </a:xfrm>
          </p:grpSpPr>
          <p:sp>
            <p:nvSpPr>
              <p:cNvPr id="69" name="泪滴形 68"/>
              <p:cNvSpPr/>
              <p:nvPr/>
            </p:nvSpPr>
            <p:spPr>
              <a:xfrm rot="18881213">
                <a:off x="2339752" y="3741746"/>
                <a:ext cx="576064" cy="576064"/>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70" name="椭圆 69"/>
              <p:cNvSpPr/>
              <p:nvPr/>
            </p:nvSpPr>
            <p:spPr>
              <a:xfrm>
                <a:off x="2555776"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71" name="TextBox 58"/>
              <p:cNvSpPr txBox="1"/>
              <p:nvPr/>
            </p:nvSpPr>
            <p:spPr>
              <a:xfrm>
                <a:off x="2375755" y="3840702"/>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02</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57" name="TextBox 39"/>
            <p:cNvSpPr txBox="1"/>
            <p:nvPr/>
          </p:nvSpPr>
          <p:spPr>
            <a:xfrm>
              <a:off x="539552" y="3630833"/>
              <a:ext cx="1696925" cy="830997"/>
            </a:xfrm>
            <a:prstGeom prst="rect">
              <a:avLst/>
            </a:prstGeom>
            <a:noFill/>
          </p:spPr>
          <p:txBody>
            <a:bodyPr wrap="square" rtlCol="0">
              <a:spAutoFit/>
            </a:bodyPr>
            <a:lstStyle/>
            <a:p>
              <a:pPr algn="ctr"/>
              <a:r>
                <a:rPr lang="zh-CN" altLang="en-US" sz="2400" b="1" dirty="0">
                  <a:ea typeface="黑体" panose="02010609060101010101" pitchFamily="49" charset="-122"/>
                </a:rPr>
                <a:t>处理遗留问题</a:t>
              </a:r>
              <a:endParaRPr lang="en-US" altLang="zh-CN" sz="2400" b="1" dirty="0">
                <a:ea typeface="黑体" panose="02010609060101010101" pitchFamily="49" charset="-122"/>
              </a:endParaRPr>
            </a:p>
          </p:txBody>
        </p:sp>
        <p:sp>
          <p:nvSpPr>
            <p:cNvPr id="58" name="TextBox 40"/>
            <p:cNvSpPr txBox="1"/>
            <p:nvPr/>
          </p:nvSpPr>
          <p:spPr>
            <a:xfrm>
              <a:off x="2212543" y="2584632"/>
              <a:ext cx="1696925" cy="830997"/>
            </a:xfrm>
            <a:prstGeom prst="rect">
              <a:avLst/>
            </a:prstGeom>
            <a:noFill/>
          </p:spPr>
          <p:txBody>
            <a:bodyPr wrap="square" rtlCol="0">
              <a:spAutoFit/>
            </a:bodyPr>
            <a:lstStyle/>
            <a:p>
              <a:pPr algn="ctr"/>
              <a:r>
                <a:rPr lang="zh-CN" altLang="en-US" sz="2400" b="1" dirty="0">
                  <a:ea typeface="黑体" panose="02010609060101010101" pitchFamily="49" charset="-122"/>
                </a:rPr>
                <a:t>填写“全陪日志”</a:t>
              </a:r>
              <a:endParaRPr lang="zh-CN" altLang="en-US" sz="2400" b="1" dirty="0">
                <a:ea typeface="黑体" panose="02010609060101010101" pitchFamily="49" charset="-122"/>
              </a:endParaRPr>
            </a:p>
          </p:txBody>
        </p:sp>
        <p:grpSp>
          <p:nvGrpSpPr>
            <p:cNvPr id="59" name="组合 58"/>
            <p:cNvGrpSpPr/>
            <p:nvPr/>
          </p:nvGrpSpPr>
          <p:grpSpPr>
            <a:xfrm>
              <a:off x="4222160" y="2684208"/>
              <a:ext cx="576064" cy="888808"/>
              <a:chOff x="924304" y="2684208"/>
              <a:chExt cx="576064" cy="888808"/>
            </a:xfrm>
          </p:grpSpPr>
          <p:sp>
            <p:nvSpPr>
              <p:cNvPr id="66" name="泪滴形 65"/>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67" name="椭圆 66"/>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68" name="TextBox 55"/>
              <p:cNvSpPr txBox="1"/>
              <p:nvPr/>
            </p:nvSpPr>
            <p:spPr>
              <a:xfrm>
                <a:off x="960308" y="2777519"/>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03</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60" name="TextBox 42"/>
            <p:cNvSpPr txBox="1"/>
            <p:nvPr/>
          </p:nvSpPr>
          <p:spPr>
            <a:xfrm>
              <a:off x="3661731" y="3630833"/>
              <a:ext cx="1696925" cy="830997"/>
            </a:xfrm>
            <a:prstGeom prst="rect">
              <a:avLst/>
            </a:prstGeom>
            <a:noFill/>
          </p:spPr>
          <p:txBody>
            <a:bodyPr wrap="square" rtlCol="0">
              <a:spAutoFit/>
            </a:bodyPr>
            <a:lstStyle/>
            <a:p>
              <a:pPr algn="ctr"/>
              <a:r>
                <a:rPr lang="zh-CN" altLang="en-US" sz="2400" b="1" dirty="0">
                  <a:ea typeface="黑体" panose="02010609060101010101" pitchFamily="49" charset="-122"/>
                </a:rPr>
                <a:t>做好总结工作</a:t>
              </a:r>
              <a:endParaRPr lang="zh-CN" altLang="en-US" dirty="0">
                <a:ea typeface="黑体" panose="02010609060101010101" pitchFamily="49" charset="-122"/>
              </a:endParaRPr>
            </a:p>
          </p:txBody>
        </p:sp>
        <p:grpSp>
          <p:nvGrpSpPr>
            <p:cNvPr id="61" name="组合 60"/>
            <p:cNvGrpSpPr/>
            <p:nvPr/>
          </p:nvGrpSpPr>
          <p:grpSpPr>
            <a:xfrm>
              <a:off x="5869319" y="3429000"/>
              <a:ext cx="576064" cy="888810"/>
              <a:chOff x="2339752" y="3429000"/>
              <a:chExt cx="576064" cy="888810"/>
            </a:xfrm>
          </p:grpSpPr>
          <p:sp>
            <p:nvSpPr>
              <p:cNvPr id="63" name="泪滴形 62"/>
              <p:cNvSpPr/>
              <p:nvPr/>
            </p:nvSpPr>
            <p:spPr>
              <a:xfrm rot="18881213">
                <a:off x="2339752" y="3741746"/>
                <a:ext cx="576064" cy="576064"/>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64" name="椭圆 63"/>
              <p:cNvSpPr/>
              <p:nvPr/>
            </p:nvSpPr>
            <p:spPr>
              <a:xfrm>
                <a:off x="2555776"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65" name="TextBox 52"/>
              <p:cNvSpPr txBox="1"/>
              <p:nvPr/>
            </p:nvSpPr>
            <p:spPr>
              <a:xfrm>
                <a:off x="2371865" y="3840702"/>
                <a:ext cx="504056" cy="369332"/>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04</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62" name="TextBox 44"/>
            <p:cNvSpPr txBox="1"/>
            <p:nvPr/>
          </p:nvSpPr>
          <p:spPr>
            <a:xfrm>
              <a:off x="5358656" y="2587719"/>
              <a:ext cx="1696925" cy="830997"/>
            </a:xfrm>
            <a:prstGeom prst="rect">
              <a:avLst/>
            </a:prstGeom>
            <a:noFill/>
          </p:spPr>
          <p:txBody>
            <a:bodyPr wrap="square" rtlCol="0">
              <a:spAutoFit/>
            </a:bodyPr>
            <a:lstStyle/>
            <a:p>
              <a:pPr algn="ctr"/>
              <a:r>
                <a:rPr lang="zh-CN" altLang="en-US" sz="2400" b="1" dirty="0">
                  <a:ea typeface="黑体" panose="02010609060101010101" pitchFamily="49" charset="-122"/>
                </a:rPr>
                <a:t>结账、归还物品</a:t>
              </a:r>
              <a:endParaRPr lang="zh-CN" altLang="en-US" dirty="0">
                <a:ea typeface="黑体" panose="02010609060101010101" pitchFamily="49" charset="-122"/>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687019" y="2492896"/>
            <a:ext cx="1436914" cy="107687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6</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755576" y="3873042"/>
            <a:ext cx="7704856" cy="1754326"/>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景区导游服务程序与服务质量</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09445" y="829945"/>
            <a:ext cx="568833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48912" y="303181"/>
            <a:ext cx="5760640" cy="830997"/>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第六章 景区导游服务程序与服务质量</a:t>
            </a:r>
            <a:endParaRPr lang="zh-CN" altLang="en-US" sz="2400" b="1" dirty="0">
              <a:solidFill>
                <a:srgbClr val="EE5B00"/>
              </a:solidFill>
              <a:ea typeface="黑体" panose="02010609060101010101" pitchFamily="49" charset="-122"/>
            </a:endParaRPr>
          </a:p>
          <a:p>
            <a:pPr algn="ctr"/>
            <a:endParaRPr lang="zh-CN" altLang="en-US" sz="2400" b="1" dirty="0">
              <a:solidFill>
                <a:srgbClr val="EE5B00"/>
              </a:solidFill>
              <a:ea typeface="黑体" panose="02010609060101010101" pitchFamily="49" charset="-122"/>
            </a:endParaRPr>
          </a:p>
        </p:txBody>
      </p:sp>
      <p:sp>
        <p:nvSpPr>
          <p:cNvPr id="11" name="TextBox 10"/>
          <p:cNvSpPr txBox="1"/>
          <p:nvPr/>
        </p:nvSpPr>
        <p:spPr>
          <a:xfrm>
            <a:off x="4375010" y="3270190"/>
            <a:ext cx="4022239" cy="523220"/>
          </a:xfrm>
          <a:prstGeom prst="rect">
            <a:avLst/>
          </a:prstGeom>
          <a:noFill/>
        </p:spPr>
        <p:txBody>
          <a:bodyPr wrap="square" rtlCol="0">
            <a:spAutoFit/>
          </a:bodyPr>
          <a:lstStyle/>
          <a:p>
            <a:r>
              <a:rPr lang="zh-CN" altLang="en-US" sz="2800" dirty="0">
                <a:ea typeface="黑体" panose="02010609060101010101" pitchFamily="49" charset="-122"/>
              </a:rPr>
              <a:t>知识准备</a:t>
            </a:r>
            <a:endParaRPr lang="zh-CN" altLang="en-US" sz="2800" dirty="0">
              <a:ea typeface="黑体" panose="02010609060101010101" pitchFamily="49" charset="-122"/>
            </a:endParaRPr>
          </a:p>
        </p:txBody>
      </p:sp>
      <p:sp>
        <p:nvSpPr>
          <p:cNvPr id="12" name="TextBox 11"/>
          <p:cNvSpPr txBox="1"/>
          <p:nvPr/>
        </p:nvSpPr>
        <p:spPr>
          <a:xfrm>
            <a:off x="4441586" y="4224749"/>
            <a:ext cx="3744416" cy="523220"/>
          </a:xfrm>
          <a:prstGeom prst="rect">
            <a:avLst/>
          </a:prstGeom>
          <a:noFill/>
        </p:spPr>
        <p:txBody>
          <a:bodyPr wrap="square" rtlCol="0">
            <a:spAutoFit/>
          </a:bodyPr>
          <a:lstStyle/>
          <a:p>
            <a:r>
              <a:rPr lang="zh-CN" altLang="en-US" sz="2800" dirty="0">
                <a:ea typeface="黑体" panose="02010609060101010101" pitchFamily="49" charset="-122"/>
              </a:rPr>
              <a:t>语言准备</a:t>
            </a:r>
            <a:endParaRPr lang="en-US" altLang="zh-CN" sz="2800" dirty="0">
              <a:ea typeface="黑体" panose="02010609060101010101" pitchFamily="49" charset="-122"/>
            </a:endParaRPr>
          </a:p>
        </p:txBody>
      </p:sp>
      <p:sp>
        <p:nvSpPr>
          <p:cNvPr id="16" name="TextBox 15"/>
          <p:cNvSpPr txBox="1"/>
          <p:nvPr/>
        </p:nvSpPr>
        <p:spPr>
          <a:xfrm>
            <a:off x="1273234" y="1248974"/>
            <a:ext cx="691276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准备工作</a:t>
            </a:r>
            <a:endParaRPr lang="zh-CN" altLang="en-US" sz="3600" b="1" dirty="0">
              <a:latin typeface="黑体" panose="02010609060101010101" pitchFamily="49" charset="-122"/>
              <a:ea typeface="黑体" panose="02010609060101010101" pitchFamily="49" charset="-122"/>
            </a:endParaRPr>
          </a:p>
        </p:txBody>
      </p:sp>
      <p:grpSp>
        <p:nvGrpSpPr>
          <p:cNvPr id="30" name="组合 29"/>
          <p:cNvGrpSpPr/>
          <p:nvPr/>
        </p:nvGrpSpPr>
        <p:grpSpPr>
          <a:xfrm>
            <a:off x="1585638" y="2448113"/>
            <a:ext cx="7404101" cy="2696479"/>
            <a:chOff x="689720" y="2252638"/>
            <a:chExt cx="7404101" cy="2696479"/>
          </a:xfrm>
        </p:grpSpPr>
        <p:sp>
          <p:nvSpPr>
            <p:cNvPr id="10" name="TextBox 9"/>
            <p:cNvSpPr txBox="1"/>
            <p:nvPr/>
          </p:nvSpPr>
          <p:spPr>
            <a:xfrm>
              <a:off x="3274112" y="2252638"/>
              <a:ext cx="3676363" cy="523220"/>
            </a:xfrm>
            <a:prstGeom prst="rect">
              <a:avLst/>
            </a:prstGeom>
            <a:noFill/>
          </p:spPr>
          <p:txBody>
            <a:bodyPr wrap="square" rtlCol="0">
              <a:spAutoFit/>
            </a:bodyPr>
            <a:lstStyle/>
            <a:p>
              <a:r>
                <a:rPr lang="zh-CN" altLang="en-US" sz="2800" dirty="0">
                  <a:ea typeface="黑体" panose="02010609060101010101" pitchFamily="49" charset="-122"/>
                </a:rPr>
                <a:t>业务准备</a:t>
              </a:r>
              <a:endParaRPr lang="zh-CN" altLang="en-US" sz="2800" dirty="0">
                <a:ea typeface="黑体" panose="02010609060101010101" pitchFamily="49" charset="-122"/>
              </a:endParaRPr>
            </a:p>
          </p:txBody>
        </p:sp>
        <p:grpSp>
          <p:nvGrpSpPr>
            <p:cNvPr id="19" name="组合 18"/>
            <p:cNvGrpSpPr/>
            <p:nvPr/>
          </p:nvGrpSpPr>
          <p:grpSpPr>
            <a:xfrm>
              <a:off x="689720" y="2356173"/>
              <a:ext cx="2670264" cy="2592944"/>
              <a:chOff x="911343" y="2132856"/>
              <a:chExt cx="2670264" cy="2385805"/>
            </a:xfrm>
          </p:grpSpPr>
          <p:grpSp>
            <p:nvGrpSpPr>
              <p:cNvPr id="22" name="组合 21"/>
              <p:cNvGrpSpPr/>
              <p:nvPr/>
            </p:nvGrpSpPr>
            <p:grpSpPr>
              <a:xfrm>
                <a:off x="911343" y="2612133"/>
                <a:ext cx="2148487" cy="1906528"/>
                <a:chOff x="618822" y="2584619"/>
                <a:chExt cx="2439987" cy="2439988"/>
              </a:xfrm>
            </p:grpSpPr>
            <p:pic>
              <p:nvPicPr>
                <p:cNvPr id="28" name="Picture 3" descr="C:\Users\Administrator\Desktop\cvL10GcaiC.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8822" y="2584619"/>
                  <a:ext cx="2439987" cy="2439988"/>
                </a:xfrm>
                <a:prstGeom prst="rect">
                  <a:avLst/>
                </a:prstGeom>
                <a:noFill/>
                <a:extLst>
                  <a:ext uri="{909E8E84-426E-40DD-AFC4-6F175D3DCCD1}">
                    <a14:hiddenFill xmlns:a14="http://schemas.microsoft.com/office/drawing/2010/main">
                      <a:solidFill>
                        <a:srgbClr val="FFFFFF"/>
                      </a:solidFill>
                    </a14:hiddenFill>
                  </a:ext>
                </a:extLst>
              </p:spPr>
            </p:pic>
            <p:sp>
              <p:nvSpPr>
                <p:cNvPr id="29" name="椭圆 28"/>
                <p:cNvSpPr/>
                <p:nvPr/>
              </p:nvSpPr>
              <p:spPr>
                <a:xfrm>
                  <a:off x="775707" y="2780928"/>
                  <a:ext cx="2212117" cy="2212117"/>
                </a:xfrm>
                <a:prstGeom prst="ellipse">
                  <a:avLst/>
                </a:prstGeom>
                <a:noFill/>
                <a:ln w="152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sp>
            <p:nvSpPr>
              <p:cNvPr id="23" name="椭圆 22"/>
              <p:cNvSpPr/>
              <p:nvPr/>
            </p:nvSpPr>
            <p:spPr>
              <a:xfrm>
                <a:off x="2627784" y="2132856"/>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1</a:t>
                </a:r>
                <a:endParaRPr lang="zh-CN" altLang="en-US" b="1" dirty="0">
                  <a:latin typeface="黑体" panose="02010609060101010101" pitchFamily="49" charset="-122"/>
                  <a:ea typeface="黑体" panose="02010609060101010101" pitchFamily="49" charset="-122"/>
                </a:endParaRPr>
              </a:p>
            </p:txBody>
          </p:sp>
          <p:sp>
            <p:nvSpPr>
              <p:cNvPr id="24" name="椭圆 23"/>
              <p:cNvSpPr/>
              <p:nvPr/>
            </p:nvSpPr>
            <p:spPr>
              <a:xfrm>
                <a:off x="3009297" y="2867843"/>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2</a:t>
                </a:r>
                <a:endParaRPr lang="zh-CN" altLang="en-US" b="1" dirty="0">
                  <a:latin typeface="黑体" panose="02010609060101010101" pitchFamily="49" charset="-122"/>
                  <a:ea typeface="黑体" panose="02010609060101010101" pitchFamily="49" charset="-122"/>
                </a:endParaRPr>
              </a:p>
            </p:txBody>
          </p:sp>
          <p:sp>
            <p:nvSpPr>
              <p:cNvPr id="25" name="椭圆 24"/>
              <p:cNvSpPr/>
              <p:nvPr/>
            </p:nvSpPr>
            <p:spPr>
              <a:xfrm>
                <a:off x="3149559" y="3696988"/>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3</a:t>
                </a:r>
                <a:endParaRPr lang="zh-CN" altLang="en-US" b="1" dirty="0">
                  <a:latin typeface="黑体" panose="02010609060101010101" pitchFamily="49" charset="-122"/>
                  <a:ea typeface="黑体" panose="02010609060101010101" pitchFamily="49" charset="-122"/>
                </a:endParaRPr>
              </a:p>
            </p:txBody>
          </p:sp>
        </p:grpSp>
        <p:sp>
          <p:nvSpPr>
            <p:cNvPr id="13" name="TextBox 12"/>
            <p:cNvSpPr txBox="1"/>
            <p:nvPr/>
          </p:nvSpPr>
          <p:spPr>
            <a:xfrm>
              <a:off x="5685022" y="3689444"/>
              <a:ext cx="2408799" cy="523220"/>
            </a:xfrm>
            <a:prstGeom prst="rect">
              <a:avLst/>
            </a:prstGeom>
            <a:noFill/>
          </p:spPr>
          <p:txBody>
            <a:bodyPr wrap="square" rtlCol="0">
              <a:spAutoFit/>
            </a:bodyPr>
            <a:lstStyle/>
            <a:p>
              <a:endParaRPr lang="zh-CN" altLang="en-US" sz="2800" dirty="0">
                <a:ea typeface="黑体" panose="02010609060101010101" pitchFamily="49" charset="-122"/>
              </a:endParaRPr>
            </a:p>
          </p:txBody>
        </p:sp>
      </p:grpSp>
      <p:sp>
        <p:nvSpPr>
          <p:cNvPr id="20" name="椭圆 19"/>
          <p:cNvSpPr/>
          <p:nvPr/>
        </p:nvSpPr>
        <p:spPr>
          <a:xfrm>
            <a:off x="3377714" y="5004274"/>
            <a:ext cx="432048" cy="469559"/>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4</a:t>
            </a:r>
            <a:endParaRPr lang="zh-CN" altLang="en-US" b="1" dirty="0">
              <a:latin typeface="黑体" panose="02010609060101010101" pitchFamily="49" charset="-122"/>
              <a:ea typeface="黑体" panose="02010609060101010101" pitchFamily="49" charset="-122"/>
            </a:endParaRPr>
          </a:p>
        </p:txBody>
      </p:sp>
      <p:sp>
        <p:nvSpPr>
          <p:cNvPr id="21" name="TextBox 11"/>
          <p:cNvSpPr txBox="1"/>
          <p:nvPr/>
        </p:nvSpPr>
        <p:spPr>
          <a:xfrm>
            <a:off x="4170030" y="5069198"/>
            <a:ext cx="3744416" cy="523220"/>
          </a:xfrm>
          <a:prstGeom prst="rect">
            <a:avLst/>
          </a:prstGeom>
          <a:noFill/>
        </p:spPr>
        <p:txBody>
          <a:bodyPr wrap="square" rtlCol="0">
            <a:spAutoFit/>
          </a:bodyPr>
          <a:lstStyle/>
          <a:p>
            <a:r>
              <a:rPr lang="zh-CN" altLang="en-US" sz="2800" dirty="0">
                <a:ea typeface="黑体" panose="02010609060101010101" pitchFamily="49" charset="-122"/>
              </a:rPr>
              <a:t>物质准备</a:t>
            </a:r>
            <a:endParaRPr lang="en-US" altLang="zh-CN" sz="2800" dirty="0">
              <a:ea typeface="黑体" panose="02010609060101010101" pitchFamily="49" charset="-122"/>
            </a:endParaRPr>
          </a:p>
        </p:txBody>
      </p:sp>
      <p:sp>
        <p:nvSpPr>
          <p:cNvPr id="26" name="椭圆 25"/>
          <p:cNvSpPr/>
          <p:nvPr/>
        </p:nvSpPr>
        <p:spPr>
          <a:xfrm>
            <a:off x="2483540" y="5569826"/>
            <a:ext cx="432048" cy="469559"/>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5</a:t>
            </a:r>
            <a:endParaRPr lang="zh-CN" altLang="en-US" b="1" dirty="0">
              <a:latin typeface="黑体" panose="02010609060101010101" pitchFamily="49" charset="-122"/>
              <a:ea typeface="黑体" panose="02010609060101010101" pitchFamily="49" charset="-122"/>
            </a:endParaRPr>
          </a:p>
        </p:txBody>
      </p:sp>
      <p:sp>
        <p:nvSpPr>
          <p:cNvPr id="27" name="TextBox 11"/>
          <p:cNvSpPr txBox="1"/>
          <p:nvPr/>
        </p:nvSpPr>
        <p:spPr>
          <a:xfrm>
            <a:off x="3275856" y="5634750"/>
            <a:ext cx="3744416" cy="523220"/>
          </a:xfrm>
          <a:prstGeom prst="rect">
            <a:avLst/>
          </a:prstGeom>
          <a:noFill/>
        </p:spPr>
        <p:txBody>
          <a:bodyPr wrap="square" rtlCol="0">
            <a:spAutoFit/>
          </a:bodyPr>
          <a:lstStyle/>
          <a:p>
            <a:r>
              <a:rPr lang="zh-CN" altLang="en-US" sz="2800" dirty="0">
                <a:ea typeface="黑体" panose="02010609060101010101" pitchFamily="49" charset="-122"/>
              </a:rPr>
              <a:t>形象准备</a:t>
            </a:r>
            <a:endParaRPr lang="en-US" altLang="zh-CN" sz="2800" dirty="0">
              <a:ea typeface="黑体" panose="02010609060101010101"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837690" y="829945"/>
            <a:ext cx="561657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91432" y="342551"/>
            <a:ext cx="5760640" cy="830997"/>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第六章 景区导游服务程序与服务质量</a:t>
            </a:r>
            <a:endParaRPr lang="zh-CN" altLang="en-US" sz="2400" b="1" dirty="0">
              <a:solidFill>
                <a:srgbClr val="EE5B00"/>
              </a:solidFill>
              <a:ea typeface="黑体" panose="02010609060101010101" pitchFamily="49" charset="-122"/>
            </a:endParaRPr>
          </a:p>
          <a:p>
            <a:pPr algn="ctr"/>
            <a:endParaRPr lang="zh-CN" altLang="en-US" sz="2400" b="1" dirty="0">
              <a:solidFill>
                <a:srgbClr val="EE5B00"/>
              </a:solidFill>
              <a:ea typeface="黑体" panose="02010609060101010101" pitchFamily="49" charset="-122"/>
            </a:endParaRPr>
          </a:p>
        </p:txBody>
      </p:sp>
      <p:sp>
        <p:nvSpPr>
          <p:cNvPr id="16" name="TextBox 15"/>
          <p:cNvSpPr txBox="1"/>
          <p:nvPr/>
        </p:nvSpPr>
        <p:spPr>
          <a:xfrm>
            <a:off x="1273234" y="1248974"/>
            <a:ext cx="691276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导游服务</a:t>
            </a:r>
            <a:endParaRPr lang="zh-CN" altLang="en-US" sz="3600" b="1" dirty="0">
              <a:latin typeface="黑体" panose="02010609060101010101" pitchFamily="49" charset="-122"/>
              <a:ea typeface="黑体" panose="02010609060101010101" pitchFamily="49" charset="-122"/>
            </a:endParaRPr>
          </a:p>
        </p:txBody>
      </p:sp>
      <p:graphicFrame>
        <p:nvGraphicFramePr>
          <p:cNvPr id="6" name="图示 5"/>
          <p:cNvGraphicFramePr/>
          <p:nvPr/>
        </p:nvGraphicFramePr>
        <p:xfrm>
          <a:off x="1648118" y="2305785"/>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80565" y="829945"/>
            <a:ext cx="590423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48912" y="342551"/>
            <a:ext cx="5760640" cy="830997"/>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第六章 景区导游服务程序与服务质量</a:t>
            </a:r>
            <a:endParaRPr lang="zh-CN" altLang="en-US" sz="2400" b="1" dirty="0">
              <a:solidFill>
                <a:srgbClr val="EE5B00"/>
              </a:solidFill>
              <a:ea typeface="黑体" panose="02010609060101010101" pitchFamily="49" charset="-122"/>
            </a:endParaRPr>
          </a:p>
          <a:p>
            <a:pPr algn="ctr"/>
            <a:endParaRPr lang="zh-CN" altLang="en-US" sz="2400" b="1" dirty="0">
              <a:solidFill>
                <a:srgbClr val="EE5B00"/>
              </a:solidFill>
              <a:ea typeface="黑体" panose="02010609060101010101" pitchFamily="49" charset="-122"/>
            </a:endParaRPr>
          </a:p>
        </p:txBody>
      </p:sp>
      <p:sp>
        <p:nvSpPr>
          <p:cNvPr id="16" name="TextBox 15"/>
          <p:cNvSpPr txBox="1"/>
          <p:nvPr/>
        </p:nvSpPr>
        <p:spPr>
          <a:xfrm>
            <a:off x="1273234" y="1248974"/>
            <a:ext cx="6912768" cy="645160"/>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第三节 后续工作</a:t>
            </a:r>
            <a:endParaRPr lang="zh-CN" altLang="en-US" sz="3600" b="1" dirty="0">
              <a:latin typeface="黑体" panose="02010609060101010101" pitchFamily="49" charset="-122"/>
              <a:ea typeface="黑体" panose="02010609060101010101" pitchFamily="49" charset="-122"/>
            </a:endParaRPr>
          </a:p>
        </p:txBody>
      </p:sp>
      <p:graphicFrame>
        <p:nvGraphicFramePr>
          <p:cNvPr id="6" name="图示 5"/>
          <p:cNvGraphicFramePr/>
          <p:nvPr/>
        </p:nvGraphicFramePr>
        <p:xfrm>
          <a:off x="1681618" y="2204864"/>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853543" y="2608445"/>
            <a:ext cx="1436914" cy="107687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7</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755576" y="3873042"/>
            <a:ext cx="7704856" cy="1754326"/>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散客旅游服务程序</a:t>
            </a:r>
            <a:endParaRPr lang="en-US" altLang="zh-CN" sz="5400" b="1" dirty="0">
              <a:latin typeface="黑体" panose="02010609060101010101" pitchFamily="49" charset="-122"/>
              <a:ea typeface="黑体" panose="02010609060101010101" pitchFamily="49" charset="-122"/>
            </a:endParaRPr>
          </a:p>
          <a:p>
            <a:pPr algn="ctr"/>
            <a:r>
              <a:rPr lang="zh-CN" altLang="en-US" sz="5400" b="1" dirty="0">
                <a:latin typeface="黑体" panose="02010609060101010101" pitchFamily="49" charset="-122"/>
                <a:ea typeface="黑体" panose="02010609060101010101" pitchFamily="49" charset="-122"/>
              </a:rPr>
              <a:t>与服务质量</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124710" y="829945"/>
            <a:ext cx="561657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18076" y="337471"/>
            <a:ext cx="6840761"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第七章 散客旅游服务程序与服务质量</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273234" y="1248974"/>
            <a:ext cx="7331214"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散客旅游的内涵和特点</a:t>
            </a:r>
            <a:endParaRPr lang="zh-CN" altLang="en-US" sz="3600" b="1" dirty="0">
              <a:latin typeface="黑体" panose="02010609060101010101" pitchFamily="49" charset="-122"/>
              <a:ea typeface="黑体" panose="02010609060101010101" pitchFamily="49" charset="-122"/>
            </a:endParaRPr>
          </a:p>
        </p:txBody>
      </p:sp>
      <p:grpSp>
        <p:nvGrpSpPr>
          <p:cNvPr id="18" name="组合 17"/>
          <p:cNvGrpSpPr/>
          <p:nvPr/>
        </p:nvGrpSpPr>
        <p:grpSpPr>
          <a:xfrm>
            <a:off x="830660" y="2378169"/>
            <a:ext cx="7989812" cy="3913153"/>
            <a:chOff x="851580" y="2263957"/>
            <a:chExt cx="7989812" cy="3913153"/>
          </a:xfrm>
        </p:grpSpPr>
        <p:sp>
          <p:nvSpPr>
            <p:cNvPr id="31" name="椭圆 30"/>
            <p:cNvSpPr/>
            <p:nvPr/>
          </p:nvSpPr>
          <p:spPr>
            <a:xfrm>
              <a:off x="1446199" y="2263957"/>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1" name="TextBox 20"/>
            <p:cNvSpPr txBox="1"/>
            <p:nvPr/>
          </p:nvSpPr>
          <p:spPr>
            <a:xfrm>
              <a:off x="2746332" y="2424812"/>
              <a:ext cx="4426857" cy="523220"/>
            </a:xfrm>
            <a:prstGeom prst="rect">
              <a:avLst/>
            </a:prstGeom>
            <a:noFill/>
          </p:spPr>
          <p:txBody>
            <a:bodyPr wrap="square" rtlCol="0">
              <a:spAutoFit/>
            </a:bodyPr>
            <a:lstStyle/>
            <a:p>
              <a:r>
                <a:rPr lang="zh-CN" altLang="en-US" sz="2800" dirty="0">
                  <a:ea typeface="黑体" panose="02010609060101010101" pitchFamily="49" charset="-122"/>
                </a:rPr>
                <a:t>散客旅游的定义</a:t>
              </a:r>
              <a:endParaRPr lang="zh-CN" altLang="en-US" sz="2800" dirty="0">
                <a:ea typeface="黑体" panose="02010609060101010101" pitchFamily="49" charset="-122"/>
              </a:endParaRPr>
            </a:p>
          </p:txBody>
        </p:sp>
        <p:sp>
          <p:nvSpPr>
            <p:cNvPr id="26" name="TextBox 25"/>
            <p:cNvSpPr txBox="1"/>
            <p:nvPr/>
          </p:nvSpPr>
          <p:spPr>
            <a:xfrm>
              <a:off x="851580" y="3314788"/>
              <a:ext cx="7989812" cy="2862322"/>
            </a:xfrm>
            <a:prstGeom prst="rect">
              <a:avLst/>
            </a:prstGeom>
            <a:noFill/>
          </p:spPr>
          <p:txBody>
            <a:bodyPr wrap="square" rtlCol="0">
              <a:spAutoFit/>
            </a:bodyPr>
            <a:lstStyle/>
            <a:p>
              <a:pPr algn="just">
                <a:lnSpc>
                  <a:spcPct val="150000"/>
                </a:lnSpc>
              </a:pPr>
              <a:r>
                <a:rPr lang="zh-CN" altLang="en-US" sz="2000" dirty="0">
                  <a:ea typeface="黑体" panose="02010609060101010101" pitchFamily="49" charset="-122"/>
                </a:rPr>
                <a:t>        指旅游者自行安排旅游行程，以零星现付的方式购买各项旅游服务的旅游形式。一般分为自助游和定制游两种。形成原因包括：</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p"/>
              </a:pPr>
              <a:r>
                <a:rPr lang="zh-CN" altLang="en-US" sz="2000" dirty="0">
                  <a:ea typeface="黑体" panose="02010609060101010101" pitchFamily="49" charset="-122"/>
                </a:rPr>
                <a:t>游客自主意识增强</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p"/>
              </a:pPr>
              <a:r>
                <a:rPr lang="zh-CN" altLang="en-US" sz="2000" dirty="0">
                  <a:ea typeface="黑体" panose="02010609060101010101" pitchFamily="49" charset="-122"/>
                </a:rPr>
                <a:t>游客内在结构改变</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p"/>
              </a:pPr>
              <a:r>
                <a:rPr lang="zh-CN" altLang="en-US" sz="2000" dirty="0">
                  <a:ea typeface="黑体" panose="02010609060101010101" pitchFamily="49" charset="-122"/>
                </a:rPr>
                <a:t>交通和通信的发展</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p"/>
              </a:pPr>
              <a:r>
                <a:rPr lang="zh-CN" altLang="en-US" sz="2000" dirty="0">
                  <a:ea typeface="黑体" panose="02010609060101010101" pitchFamily="49" charset="-122"/>
                </a:rPr>
                <a:t>散客接待条件改善</a:t>
              </a:r>
              <a:endParaRPr lang="zh-CN" altLang="en-US" sz="2000" dirty="0">
                <a:ea typeface="黑体" panose="02010609060101010101" pitchFamily="49"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55875" y="764540"/>
            <a:ext cx="338455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951907" y="296831"/>
            <a:ext cx="3240360" cy="461665"/>
          </a:xfrm>
          <a:prstGeom prst="rect">
            <a:avLst/>
          </a:prstGeom>
          <a:noFill/>
        </p:spPr>
        <p:txBody>
          <a:bodyPr wrap="square" rtlCol="0">
            <a:spAutoFit/>
          </a:bodyPr>
          <a:lstStyle/>
          <a:p>
            <a:r>
              <a:rPr lang="zh-CN" altLang="en-US" sz="2400" b="1" dirty="0">
                <a:solidFill>
                  <a:srgbClr val="EE5B00"/>
                </a:solidFill>
                <a:latin typeface="黑体" panose="02010609060101010101" pitchFamily="49" charset="-122"/>
                <a:ea typeface="黑体" panose="02010609060101010101" pitchFamily="49" charset="-122"/>
              </a:rPr>
              <a:t>第一章 导游服务</a:t>
            </a:r>
            <a:endParaRPr lang="zh-CN" altLang="en-US" sz="2400" b="1" dirty="0">
              <a:solidFill>
                <a:srgbClr val="EE5B00"/>
              </a:solidFill>
              <a:latin typeface="黑体" panose="02010609060101010101" pitchFamily="49" charset="-122"/>
              <a:ea typeface="黑体" panose="02010609060101010101" pitchFamily="49" charset="-122"/>
            </a:endParaRPr>
          </a:p>
        </p:txBody>
      </p:sp>
      <p:grpSp>
        <p:nvGrpSpPr>
          <p:cNvPr id="14" name="组合 13"/>
          <p:cNvGrpSpPr/>
          <p:nvPr/>
        </p:nvGrpSpPr>
        <p:grpSpPr>
          <a:xfrm>
            <a:off x="1287981" y="1257786"/>
            <a:ext cx="6929481" cy="4522205"/>
            <a:chOff x="1458943" y="1248975"/>
            <a:chExt cx="6929481" cy="4522205"/>
          </a:xfrm>
        </p:grpSpPr>
        <p:sp>
          <p:nvSpPr>
            <p:cNvPr id="16" name="TextBox 15"/>
            <p:cNvSpPr txBox="1"/>
            <p:nvPr/>
          </p:nvSpPr>
          <p:spPr>
            <a:xfrm>
              <a:off x="1475656" y="1248975"/>
              <a:ext cx="691276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第一节 导游服务的内涵及类型</a:t>
              </a:r>
              <a:endParaRPr lang="zh-CN" altLang="en-US" sz="3600" b="1" dirty="0">
                <a:latin typeface="黑体" panose="02010609060101010101" pitchFamily="49" charset="-122"/>
                <a:ea typeface="黑体" panose="02010609060101010101" pitchFamily="49" charset="-122"/>
              </a:endParaRPr>
            </a:p>
          </p:txBody>
        </p:sp>
        <p:grpSp>
          <p:nvGrpSpPr>
            <p:cNvPr id="13" name="组合 12"/>
            <p:cNvGrpSpPr/>
            <p:nvPr/>
          </p:nvGrpSpPr>
          <p:grpSpPr>
            <a:xfrm>
              <a:off x="1458943" y="2580006"/>
              <a:ext cx="6768752" cy="3191174"/>
              <a:chOff x="1458943" y="2580006"/>
              <a:chExt cx="6768752" cy="3191174"/>
            </a:xfrm>
          </p:grpSpPr>
          <p:sp>
            <p:nvSpPr>
              <p:cNvPr id="7" name="椭圆 6"/>
              <p:cNvSpPr/>
              <p:nvPr/>
            </p:nvSpPr>
            <p:spPr>
              <a:xfrm>
                <a:off x="1907704" y="2580006"/>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0" name="TextBox 9"/>
              <p:cNvSpPr txBox="1"/>
              <p:nvPr/>
            </p:nvSpPr>
            <p:spPr>
              <a:xfrm>
                <a:off x="3581837" y="2580006"/>
                <a:ext cx="2700405" cy="738664"/>
              </a:xfrm>
              <a:prstGeom prst="rect">
                <a:avLst/>
              </a:prstGeom>
              <a:noFill/>
            </p:spPr>
            <p:txBody>
              <a:bodyPr wrap="square" rtlCol="0">
                <a:spAutoFit/>
              </a:bodyPr>
              <a:lstStyle/>
              <a:p>
                <a:pPr>
                  <a:lnSpc>
                    <a:spcPct val="150000"/>
                  </a:lnSpc>
                </a:pPr>
                <a:r>
                  <a:rPr lang="zh-CN" altLang="en-US" sz="2800" dirty="0">
                    <a:ea typeface="黑体" panose="02010609060101010101" pitchFamily="49" charset="-122"/>
                  </a:rPr>
                  <a:t>导游服务的内涵</a:t>
                </a:r>
                <a:endParaRPr lang="en-US" altLang="zh-CN" sz="2800" dirty="0">
                  <a:ea typeface="黑体" panose="02010609060101010101" pitchFamily="49" charset="-122"/>
                </a:endParaRPr>
              </a:p>
            </p:txBody>
          </p:sp>
          <p:sp>
            <p:nvSpPr>
              <p:cNvPr id="6" name="TextBox 5"/>
              <p:cNvSpPr txBox="1"/>
              <p:nvPr/>
            </p:nvSpPr>
            <p:spPr>
              <a:xfrm>
                <a:off x="1458943" y="3739855"/>
                <a:ext cx="6768752" cy="2031325"/>
              </a:xfrm>
              <a:prstGeom prst="rect">
                <a:avLst/>
              </a:prstGeom>
              <a:noFill/>
            </p:spPr>
            <p:txBody>
              <a:bodyPr wrap="square" rtlCol="0">
                <a:spAutoFit/>
              </a:bodyPr>
              <a:lstStyle/>
              <a:p>
                <a:pPr>
                  <a:lnSpc>
                    <a:spcPct val="150000"/>
                  </a:lnSpc>
                </a:pPr>
                <a:r>
                  <a:rPr lang="zh-CN" altLang="en-US" sz="2400" dirty="0">
                    <a:ea typeface="黑体" panose="02010609060101010101" pitchFamily="49" charset="-122"/>
                  </a:rPr>
                  <a:t>指导游</a:t>
                </a:r>
                <a:r>
                  <a:rPr lang="zh-CN" altLang="en-US" sz="2400" dirty="0">
                    <a:solidFill>
                      <a:srgbClr val="21C5FF"/>
                    </a:solidFill>
                    <a:ea typeface="黑体" panose="02010609060101010101" pitchFamily="49" charset="-122"/>
                  </a:rPr>
                  <a:t>代表被委派的旅游企业</a:t>
                </a:r>
                <a:r>
                  <a:rPr lang="zh-CN" altLang="en-US" sz="2400" dirty="0">
                    <a:ea typeface="黑体" panose="02010609060101010101" pitchFamily="49" charset="-122"/>
                  </a:rPr>
                  <a:t>接待或陪同游客进行旅游活动，并按照组团合同或约定的内容和标准向游客提供的旅游接待服务。</a:t>
                </a:r>
                <a:endParaRPr lang="zh-CN" altLang="en-US" sz="2400" dirty="0">
                  <a:ea typeface="黑体" panose="02010609060101010101" pitchFamily="49" charset="-122"/>
                </a:endParaRPr>
              </a:p>
              <a:p>
                <a:endParaRPr lang="zh-CN" alt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80565" y="829945"/>
            <a:ext cx="590423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398696" y="338741"/>
            <a:ext cx="6840761"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第七章 散客旅游服务程序与服务质量</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273234" y="1248974"/>
            <a:ext cx="7331214"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散客旅游服务的内涵和特点</a:t>
            </a:r>
            <a:endParaRPr lang="zh-CN" altLang="en-US" sz="3600" b="1" dirty="0">
              <a:latin typeface="黑体" panose="02010609060101010101" pitchFamily="49" charset="-122"/>
              <a:ea typeface="黑体" panose="02010609060101010101" pitchFamily="49" charset="-122"/>
            </a:endParaRPr>
          </a:p>
        </p:txBody>
      </p:sp>
      <p:grpSp>
        <p:nvGrpSpPr>
          <p:cNvPr id="18" name="组合 17"/>
          <p:cNvGrpSpPr/>
          <p:nvPr/>
        </p:nvGrpSpPr>
        <p:grpSpPr>
          <a:xfrm>
            <a:off x="1969251" y="2484979"/>
            <a:ext cx="5421520" cy="1723215"/>
            <a:chOff x="2195736" y="3564294"/>
            <a:chExt cx="5421520" cy="1723215"/>
          </a:xfrm>
        </p:grpSpPr>
        <p:sp>
          <p:nvSpPr>
            <p:cNvPr id="32" name="椭圆 31"/>
            <p:cNvSpPr/>
            <p:nvPr/>
          </p:nvSpPr>
          <p:spPr>
            <a:xfrm>
              <a:off x="2195736" y="3564294"/>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6" name="TextBox 25"/>
            <p:cNvSpPr txBox="1"/>
            <p:nvPr/>
          </p:nvSpPr>
          <p:spPr>
            <a:xfrm>
              <a:off x="3122095" y="3651974"/>
              <a:ext cx="4495161" cy="523220"/>
            </a:xfrm>
            <a:prstGeom prst="rect">
              <a:avLst/>
            </a:prstGeom>
            <a:noFill/>
          </p:spPr>
          <p:txBody>
            <a:bodyPr wrap="square" rtlCol="0">
              <a:spAutoFit/>
            </a:bodyPr>
            <a:lstStyle/>
            <a:p>
              <a:pPr algn="ctr"/>
              <a:r>
                <a:rPr lang="zh-CN" altLang="en-US" sz="2800" dirty="0">
                  <a:ea typeface="黑体" panose="02010609060101010101" pitchFamily="49" charset="-122"/>
                </a:rPr>
                <a:t>散客旅游与团队旅游的区别</a:t>
              </a:r>
              <a:endParaRPr lang="zh-CN" altLang="en-US" sz="2800" dirty="0">
                <a:ea typeface="黑体" panose="02010609060101010101" pitchFamily="49" charset="-122"/>
              </a:endParaRPr>
            </a:p>
          </p:txBody>
        </p:sp>
        <p:sp>
          <p:nvSpPr>
            <p:cNvPr id="27" name="TextBox 26"/>
            <p:cNvSpPr txBox="1"/>
            <p:nvPr/>
          </p:nvSpPr>
          <p:spPr>
            <a:xfrm>
              <a:off x="3224767" y="4764289"/>
              <a:ext cx="3641743" cy="523220"/>
            </a:xfrm>
            <a:prstGeom prst="rect">
              <a:avLst/>
            </a:prstGeom>
            <a:noFill/>
          </p:spPr>
          <p:txBody>
            <a:bodyPr wrap="square" rtlCol="0">
              <a:spAutoFit/>
            </a:bodyPr>
            <a:lstStyle/>
            <a:p>
              <a:endParaRPr lang="zh-CN" altLang="en-US" sz="2800" dirty="0">
                <a:ea typeface="黑体" panose="02010609060101010101" pitchFamily="49" charset="-122"/>
              </a:endParaRPr>
            </a:p>
          </p:txBody>
        </p:sp>
      </p:grpSp>
      <p:sp>
        <p:nvSpPr>
          <p:cNvPr id="7" name="矩形 6"/>
          <p:cNvSpPr/>
          <p:nvPr/>
        </p:nvSpPr>
        <p:spPr>
          <a:xfrm>
            <a:off x="2998283" y="3244334"/>
            <a:ext cx="3422942" cy="2352952"/>
          </a:xfrm>
          <a:prstGeom prst="rect">
            <a:avLst/>
          </a:prstGeom>
        </p:spPr>
        <p:txBody>
          <a:bodyPr wrap="square">
            <a:spAutoFit/>
          </a:bodyPr>
          <a:lstStyle/>
          <a:p>
            <a:pPr marL="457200" indent="-457200">
              <a:lnSpc>
                <a:spcPct val="150000"/>
              </a:lnSpc>
              <a:buFont typeface="Wingdings" panose="05000000000000000000" pitchFamily="2" charset="2"/>
              <a:buChar char="p"/>
            </a:pPr>
            <a:r>
              <a:rPr lang="zh-CN" altLang="en-US" sz="2000" dirty="0">
                <a:ea typeface="黑体" panose="02010609060101010101" pitchFamily="49" charset="-122"/>
              </a:rPr>
              <a:t>旅游方式</a:t>
            </a:r>
            <a:endParaRPr lang="en-US" altLang="zh-CN" sz="2000" dirty="0">
              <a:ea typeface="黑体" panose="02010609060101010101" pitchFamily="49" charset="-122"/>
            </a:endParaRPr>
          </a:p>
          <a:p>
            <a:pPr marL="457200" indent="-457200">
              <a:lnSpc>
                <a:spcPct val="150000"/>
              </a:lnSpc>
              <a:buFont typeface="Wingdings" panose="05000000000000000000" pitchFamily="2" charset="2"/>
              <a:buChar char="p"/>
            </a:pPr>
            <a:r>
              <a:rPr lang="zh-CN" altLang="en-US" sz="2000" dirty="0">
                <a:ea typeface="黑体" panose="02010609060101010101" pitchFamily="49" charset="-122"/>
              </a:rPr>
              <a:t>游客人数</a:t>
            </a:r>
            <a:endParaRPr lang="en-US" altLang="zh-CN" sz="2000" dirty="0">
              <a:ea typeface="黑体" panose="02010609060101010101" pitchFamily="49" charset="-122"/>
            </a:endParaRPr>
          </a:p>
          <a:p>
            <a:pPr marL="457200" indent="-457200">
              <a:lnSpc>
                <a:spcPct val="150000"/>
              </a:lnSpc>
              <a:buFont typeface="Wingdings" panose="05000000000000000000" pitchFamily="2" charset="2"/>
              <a:buChar char="p"/>
            </a:pPr>
            <a:r>
              <a:rPr lang="zh-CN" altLang="en-US" sz="2000" dirty="0">
                <a:ea typeface="黑体" panose="02010609060101010101" pitchFamily="49" charset="-122"/>
              </a:rPr>
              <a:t>服务内容</a:t>
            </a:r>
            <a:endParaRPr lang="en-US" altLang="zh-CN" sz="2000" dirty="0">
              <a:ea typeface="黑体" panose="02010609060101010101" pitchFamily="49" charset="-122"/>
            </a:endParaRPr>
          </a:p>
          <a:p>
            <a:pPr marL="457200" indent="-457200">
              <a:lnSpc>
                <a:spcPct val="150000"/>
              </a:lnSpc>
              <a:buFont typeface="Wingdings" panose="05000000000000000000" pitchFamily="2" charset="2"/>
              <a:buChar char="p"/>
            </a:pPr>
            <a:r>
              <a:rPr lang="zh-CN" altLang="en-US" sz="2000" dirty="0">
                <a:ea typeface="黑体" panose="02010609060101010101" pitchFamily="49" charset="-122"/>
              </a:rPr>
              <a:t>付款方式和价格</a:t>
            </a:r>
            <a:endParaRPr lang="en-US" altLang="zh-CN" sz="2000" dirty="0">
              <a:ea typeface="黑体" panose="02010609060101010101" pitchFamily="49" charset="-122"/>
            </a:endParaRPr>
          </a:p>
          <a:p>
            <a:pPr marL="457200" indent="-457200">
              <a:lnSpc>
                <a:spcPct val="150000"/>
              </a:lnSpc>
              <a:buFont typeface="Wingdings" panose="05000000000000000000" pitchFamily="2" charset="2"/>
              <a:buChar char="p"/>
            </a:pPr>
            <a:r>
              <a:rPr lang="zh-CN" altLang="en-US" sz="2000" dirty="0">
                <a:ea typeface="黑体" panose="02010609060101010101" pitchFamily="49" charset="-122"/>
              </a:rPr>
              <a:t>服务难度</a:t>
            </a:r>
            <a:endParaRPr lang="en-US" altLang="zh-CN" sz="2000" dirty="0">
              <a:ea typeface="黑体" panose="02010609060101010101"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197100" y="829945"/>
            <a:ext cx="5472430" cy="698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64736" y="338741"/>
            <a:ext cx="6840761"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第七章 散客旅游服务程序与服务质量</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273234" y="1248974"/>
            <a:ext cx="7331214"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散客旅游服务的内涵和特点</a:t>
            </a:r>
            <a:endParaRPr lang="zh-CN" altLang="en-US" sz="3600" b="1" dirty="0">
              <a:latin typeface="黑体" panose="02010609060101010101" pitchFamily="49" charset="-122"/>
              <a:ea typeface="黑体" panose="02010609060101010101" pitchFamily="49" charset="-122"/>
            </a:endParaRPr>
          </a:p>
        </p:txBody>
      </p:sp>
      <p:grpSp>
        <p:nvGrpSpPr>
          <p:cNvPr id="18" name="组合 17"/>
          <p:cNvGrpSpPr/>
          <p:nvPr/>
        </p:nvGrpSpPr>
        <p:grpSpPr>
          <a:xfrm>
            <a:off x="2311977" y="2543338"/>
            <a:ext cx="4670773" cy="684075"/>
            <a:chOff x="2195737" y="4684646"/>
            <a:chExt cx="4670773" cy="684075"/>
          </a:xfrm>
        </p:grpSpPr>
        <p:sp>
          <p:nvSpPr>
            <p:cNvPr id="33" name="椭圆 32"/>
            <p:cNvSpPr/>
            <p:nvPr/>
          </p:nvSpPr>
          <p:spPr>
            <a:xfrm>
              <a:off x="2195737" y="4684646"/>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7" name="TextBox 26"/>
            <p:cNvSpPr txBox="1"/>
            <p:nvPr/>
          </p:nvSpPr>
          <p:spPr>
            <a:xfrm>
              <a:off x="3224767" y="4764289"/>
              <a:ext cx="3641743" cy="523220"/>
            </a:xfrm>
            <a:prstGeom prst="rect">
              <a:avLst/>
            </a:prstGeom>
            <a:noFill/>
          </p:spPr>
          <p:txBody>
            <a:bodyPr wrap="square" rtlCol="0">
              <a:spAutoFit/>
            </a:bodyPr>
            <a:lstStyle/>
            <a:p>
              <a:r>
                <a:rPr lang="zh-CN" altLang="en-US" sz="2800" dirty="0">
                  <a:ea typeface="黑体" panose="02010609060101010101" pitchFamily="49" charset="-122"/>
                </a:rPr>
                <a:t>散客旅游的特点</a:t>
              </a:r>
              <a:endParaRPr lang="zh-CN" altLang="en-US" sz="2800" dirty="0">
                <a:ea typeface="黑体" panose="02010609060101010101" pitchFamily="49" charset="-122"/>
              </a:endParaRPr>
            </a:p>
          </p:txBody>
        </p:sp>
      </p:grpSp>
      <p:sp>
        <p:nvSpPr>
          <p:cNvPr id="15" name="矩形 14"/>
          <p:cNvSpPr/>
          <p:nvPr/>
        </p:nvSpPr>
        <p:spPr>
          <a:xfrm>
            <a:off x="2844403" y="3501008"/>
            <a:ext cx="4420262" cy="2861310"/>
          </a:xfrm>
          <a:prstGeom prst="rect">
            <a:avLst/>
          </a:prstGeom>
        </p:spPr>
        <p:txBody>
          <a:bodyPr wrap="square" numCol="2">
            <a:spAutoFit/>
          </a:bodyPr>
          <a:lstStyle/>
          <a:p>
            <a:pPr marL="342900" indent="-342900">
              <a:lnSpc>
                <a:spcPct val="150000"/>
              </a:lnSpc>
              <a:buFont typeface="Wingdings" panose="05000000000000000000" pitchFamily="2" charset="2"/>
              <a:buChar char="p"/>
            </a:pPr>
            <a:r>
              <a:rPr lang="zh-CN" altLang="en-US" sz="2000" dirty="0">
                <a:ea typeface="黑体" panose="02010609060101010101" pitchFamily="49" charset="-122"/>
              </a:rPr>
              <a:t>规模小</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p"/>
            </a:pPr>
            <a:r>
              <a:rPr lang="zh-CN" altLang="en-US" sz="2000" dirty="0">
                <a:ea typeface="黑体" panose="02010609060101010101" pitchFamily="49" charset="-122"/>
              </a:rPr>
              <a:t>批次多</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p"/>
            </a:pPr>
            <a:r>
              <a:rPr lang="zh-CN" altLang="en-US" sz="2000" dirty="0">
                <a:ea typeface="黑体" panose="02010609060101010101" pitchFamily="49" charset="-122"/>
              </a:rPr>
              <a:t>要求多</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p"/>
            </a:pPr>
            <a:r>
              <a:rPr lang="zh-CN" altLang="en-US" sz="2000" dirty="0">
                <a:ea typeface="黑体" panose="02010609060101010101" pitchFamily="49" charset="-122"/>
              </a:rPr>
              <a:t>变化大</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p"/>
            </a:pPr>
            <a:r>
              <a:rPr lang="zh-CN" altLang="en-US" sz="2000" dirty="0">
                <a:ea typeface="黑体" panose="02010609060101010101" pitchFamily="49" charset="-122"/>
              </a:rPr>
              <a:t>自由度大</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p"/>
            </a:pPr>
            <a:r>
              <a:rPr lang="zh-CN" altLang="en-US" sz="2000" dirty="0">
                <a:ea typeface="黑体" panose="02010609060101010101" pitchFamily="49" charset="-122"/>
              </a:rPr>
              <a:t>预订期短</a:t>
            </a:r>
            <a:endParaRPr lang="zh-CN" altLang="en-US" sz="2000" dirty="0">
              <a:ea typeface="黑体" panose="02010609060101010101" pitchFamily="49" charset="-122"/>
            </a:endParaRPr>
          </a:p>
        </p:txBody>
      </p:sp>
      <p:pic>
        <p:nvPicPr>
          <p:cNvPr id="11" name="Picture 5"/>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42455" t="54819"/>
          <a:stretch>
            <a:fillRect/>
          </a:stretch>
        </p:blipFill>
        <p:spPr bwMode="auto">
          <a:xfrm>
            <a:off x="6660232" y="5085184"/>
            <a:ext cx="2068508" cy="1579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837055" y="829945"/>
            <a:ext cx="590423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55872" y="344456"/>
            <a:ext cx="5976664"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第七章 散客旅游服务程序与服务质量</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755576" y="1248975"/>
            <a:ext cx="7776864"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散客旅游服务程序与服务质量</a:t>
            </a:r>
            <a:endParaRPr lang="zh-CN" altLang="en-US" sz="3600" b="1" dirty="0">
              <a:latin typeface="黑体" panose="02010609060101010101" pitchFamily="49" charset="-122"/>
              <a:ea typeface="黑体" panose="02010609060101010101" pitchFamily="49" charset="-122"/>
            </a:endParaRPr>
          </a:p>
        </p:txBody>
      </p:sp>
      <p:grpSp>
        <p:nvGrpSpPr>
          <p:cNvPr id="31" name="组合 30"/>
          <p:cNvGrpSpPr/>
          <p:nvPr/>
        </p:nvGrpSpPr>
        <p:grpSpPr>
          <a:xfrm>
            <a:off x="409375" y="2343875"/>
            <a:ext cx="8642135" cy="1622569"/>
            <a:chOff x="395536" y="2684208"/>
            <a:chExt cx="8642135" cy="1622569"/>
          </a:xfrm>
        </p:grpSpPr>
        <p:cxnSp>
          <p:nvCxnSpPr>
            <p:cNvPr id="32" name="直接连接符 31"/>
            <p:cNvCxnSpPr/>
            <p:nvPr/>
          </p:nvCxnSpPr>
          <p:spPr>
            <a:xfrm>
              <a:off x="684743" y="3501008"/>
              <a:ext cx="7776864" cy="0"/>
            </a:xfrm>
            <a:prstGeom prst="line">
              <a:avLst/>
            </a:prstGeom>
            <a:ln w="12700">
              <a:solidFill>
                <a:srgbClr val="FF3300"/>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141503" y="2684208"/>
              <a:ext cx="592872" cy="888808"/>
              <a:chOff x="924304" y="2684208"/>
              <a:chExt cx="592872" cy="888808"/>
            </a:xfrm>
          </p:grpSpPr>
          <p:sp>
            <p:nvSpPr>
              <p:cNvPr id="55" name="泪滴形 54"/>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6" name="椭圆 55"/>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7" name="TextBox 56"/>
              <p:cNvSpPr txBox="1"/>
              <p:nvPr/>
            </p:nvSpPr>
            <p:spPr>
              <a:xfrm>
                <a:off x="1013120" y="2777519"/>
                <a:ext cx="504056" cy="369332"/>
              </a:xfrm>
              <a:prstGeom prst="rect">
                <a:avLst/>
              </a:prstGeom>
              <a:noFill/>
            </p:spPr>
            <p:txBody>
              <a:bodyPr wrap="square" rtlCol="0">
                <a:spAutoFit/>
              </a:bodyPr>
              <a:lstStyle/>
              <a:p>
                <a:r>
                  <a:rPr lang="en-US" altLang="zh-CN" b="1" dirty="0">
                    <a:solidFill>
                      <a:schemeClr val="bg1"/>
                    </a:solidFill>
                    <a:latin typeface="黑体" panose="02010609060101010101" pitchFamily="49" charset="-122"/>
                    <a:ea typeface="黑体" panose="02010609060101010101" pitchFamily="49" charset="-122"/>
                  </a:rPr>
                  <a:t>01</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35" name="TextBox 34"/>
            <p:cNvSpPr txBox="1"/>
            <p:nvPr/>
          </p:nvSpPr>
          <p:spPr>
            <a:xfrm>
              <a:off x="395536" y="3798945"/>
              <a:ext cx="2248153" cy="461665"/>
            </a:xfrm>
            <a:prstGeom prst="rect">
              <a:avLst/>
            </a:prstGeom>
            <a:noFill/>
          </p:spPr>
          <p:txBody>
            <a:bodyPr wrap="square" rtlCol="0">
              <a:spAutoFit/>
            </a:bodyPr>
            <a:lstStyle/>
            <a:p>
              <a:pPr algn="ctr"/>
              <a:r>
                <a:rPr lang="zh-CN" altLang="en-US" sz="2400" b="1" dirty="0">
                  <a:ea typeface="黑体" panose="02010609060101010101" pitchFamily="49" charset="-122"/>
                </a:rPr>
                <a:t>接站服务</a:t>
              </a:r>
              <a:endParaRPr lang="en-US" altLang="zh-CN" sz="2400" b="1" dirty="0">
                <a:ea typeface="黑体" panose="02010609060101010101" pitchFamily="49" charset="-122"/>
              </a:endParaRPr>
            </a:p>
          </p:txBody>
        </p:sp>
        <p:grpSp>
          <p:nvGrpSpPr>
            <p:cNvPr id="37" name="组合 36"/>
            <p:cNvGrpSpPr/>
            <p:nvPr/>
          </p:nvGrpSpPr>
          <p:grpSpPr>
            <a:xfrm>
              <a:off x="4222160" y="2684208"/>
              <a:ext cx="592872" cy="888808"/>
              <a:chOff x="924304" y="2684208"/>
              <a:chExt cx="592872" cy="888808"/>
            </a:xfrm>
          </p:grpSpPr>
          <p:sp>
            <p:nvSpPr>
              <p:cNvPr id="49" name="泪滴形 48"/>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0" name="椭圆 49"/>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51" name="TextBox 50"/>
              <p:cNvSpPr txBox="1"/>
              <p:nvPr/>
            </p:nvSpPr>
            <p:spPr>
              <a:xfrm>
                <a:off x="1013120" y="2777519"/>
                <a:ext cx="504056" cy="369332"/>
              </a:xfrm>
              <a:prstGeom prst="rect">
                <a:avLst/>
              </a:prstGeom>
              <a:noFill/>
            </p:spPr>
            <p:txBody>
              <a:bodyPr wrap="square" rtlCol="0">
                <a:spAutoFit/>
              </a:bodyPr>
              <a:lstStyle/>
              <a:p>
                <a:r>
                  <a:rPr lang="en-US" altLang="zh-CN" b="1" dirty="0">
                    <a:solidFill>
                      <a:schemeClr val="bg1"/>
                    </a:solidFill>
                    <a:latin typeface="黑体" panose="02010609060101010101" pitchFamily="49" charset="-122"/>
                    <a:ea typeface="黑体" panose="02010609060101010101" pitchFamily="49" charset="-122"/>
                  </a:rPr>
                  <a:t>02</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38" name="TextBox 37"/>
            <p:cNvSpPr txBox="1"/>
            <p:nvPr/>
          </p:nvSpPr>
          <p:spPr>
            <a:xfrm>
              <a:off x="3659015" y="3845111"/>
              <a:ext cx="1846373" cy="461665"/>
            </a:xfrm>
            <a:prstGeom prst="rect">
              <a:avLst/>
            </a:prstGeom>
            <a:noFill/>
          </p:spPr>
          <p:txBody>
            <a:bodyPr wrap="square" rtlCol="0">
              <a:spAutoFit/>
            </a:bodyPr>
            <a:lstStyle/>
            <a:p>
              <a:pPr algn="ctr"/>
              <a:r>
                <a:rPr lang="zh-CN" altLang="en-US" sz="2400" b="1" dirty="0">
                  <a:ea typeface="黑体" panose="02010609060101010101" pitchFamily="49" charset="-122"/>
                </a:rPr>
                <a:t>导游服务</a:t>
              </a:r>
              <a:endParaRPr lang="en-US" altLang="zh-CN" sz="2400" b="1" dirty="0">
                <a:ea typeface="黑体" panose="02010609060101010101" pitchFamily="49" charset="-122"/>
              </a:endParaRPr>
            </a:p>
          </p:txBody>
        </p:sp>
        <p:grpSp>
          <p:nvGrpSpPr>
            <p:cNvPr id="41" name="组合 40"/>
            <p:cNvGrpSpPr/>
            <p:nvPr/>
          </p:nvGrpSpPr>
          <p:grpSpPr>
            <a:xfrm>
              <a:off x="7508695" y="2684208"/>
              <a:ext cx="592872" cy="888808"/>
              <a:chOff x="924304" y="2684208"/>
              <a:chExt cx="592872" cy="888808"/>
            </a:xfrm>
          </p:grpSpPr>
          <p:sp>
            <p:nvSpPr>
              <p:cNvPr id="43" name="泪滴形 42"/>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4" name="椭圆 43"/>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5" name="TextBox 44"/>
              <p:cNvSpPr txBox="1"/>
              <p:nvPr/>
            </p:nvSpPr>
            <p:spPr>
              <a:xfrm>
                <a:off x="1013120" y="2777519"/>
                <a:ext cx="504056" cy="369332"/>
              </a:xfrm>
              <a:prstGeom prst="rect">
                <a:avLst/>
              </a:prstGeom>
              <a:noFill/>
            </p:spPr>
            <p:txBody>
              <a:bodyPr wrap="square" rtlCol="0">
                <a:spAutoFit/>
              </a:bodyPr>
              <a:lstStyle/>
              <a:p>
                <a:r>
                  <a:rPr lang="en-US" altLang="zh-CN" b="1" dirty="0">
                    <a:solidFill>
                      <a:schemeClr val="bg1"/>
                    </a:solidFill>
                    <a:latin typeface="黑体" panose="02010609060101010101" pitchFamily="49" charset="-122"/>
                    <a:ea typeface="黑体" panose="02010609060101010101" pitchFamily="49" charset="-122"/>
                  </a:rPr>
                  <a:t>03</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42" name="TextBox 41"/>
            <p:cNvSpPr txBox="1"/>
            <p:nvPr/>
          </p:nvSpPr>
          <p:spPr>
            <a:xfrm>
              <a:off x="6661407" y="3845112"/>
              <a:ext cx="2376264" cy="461665"/>
            </a:xfrm>
            <a:prstGeom prst="rect">
              <a:avLst/>
            </a:prstGeom>
            <a:noFill/>
          </p:spPr>
          <p:txBody>
            <a:bodyPr wrap="square" rtlCol="0">
              <a:spAutoFit/>
            </a:bodyPr>
            <a:lstStyle/>
            <a:p>
              <a:pPr algn="ctr"/>
              <a:r>
                <a:rPr lang="zh-CN" altLang="en-US" sz="2400" b="1" dirty="0">
                  <a:ea typeface="黑体" panose="02010609060101010101" pitchFamily="49" charset="-122"/>
                </a:rPr>
                <a:t>送站服务</a:t>
              </a:r>
              <a:endParaRPr lang="zh-CN" altLang="en-US" sz="2400" b="1" dirty="0">
                <a:ea typeface="黑体" panose="02010609060101010101" pitchFamily="49" charset="-122"/>
              </a:endParaRPr>
            </a:p>
          </p:txBody>
        </p:sp>
      </p:grpSp>
      <p:sp>
        <p:nvSpPr>
          <p:cNvPr id="24" name="TextBox 21"/>
          <p:cNvSpPr txBox="1"/>
          <p:nvPr/>
        </p:nvSpPr>
        <p:spPr>
          <a:xfrm>
            <a:off x="481319" y="3992176"/>
            <a:ext cx="2738782" cy="189680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服务准备</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接站服务</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沿途导游服务</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入住饭店服务</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后续工作</a:t>
            </a:r>
            <a:endParaRPr lang="en-US" altLang="zh-CN" sz="1600" dirty="0">
              <a:ea typeface="黑体" panose="02010609060101010101" pitchFamily="49" charset="-122"/>
            </a:endParaRPr>
          </a:p>
        </p:txBody>
      </p:sp>
      <p:sp>
        <p:nvSpPr>
          <p:cNvPr id="25" name="TextBox 21"/>
          <p:cNvSpPr txBox="1"/>
          <p:nvPr/>
        </p:nvSpPr>
        <p:spPr>
          <a:xfrm>
            <a:off x="3672854" y="3992176"/>
            <a:ext cx="2738782" cy="190077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出发前准备</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沿途导游服务</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现场导游讲解</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其他服务</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后续工作</a:t>
            </a:r>
            <a:endParaRPr lang="en-US" altLang="zh-CN" sz="1600" dirty="0">
              <a:ea typeface="黑体" panose="02010609060101010101" pitchFamily="49" charset="-122"/>
            </a:endParaRPr>
          </a:p>
        </p:txBody>
      </p:sp>
      <p:sp>
        <p:nvSpPr>
          <p:cNvPr id="26" name="TextBox 21"/>
          <p:cNvSpPr txBox="1"/>
          <p:nvPr/>
        </p:nvSpPr>
        <p:spPr>
          <a:xfrm>
            <a:off x="6675246" y="3992175"/>
            <a:ext cx="2217234" cy="115813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服务准备</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到饭店接运游客</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到站送客</a:t>
            </a:r>
            <a:endParaRPr lang="en-US" altLang="zh-CN" sz="1600" dirty="0">
              <a:ea typeface="黑体" panose="02010609060101010101" pitchFamily="49"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687019" y="2492896"/>
            <a:ext cx="1436914" cy="107687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8</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755576" y="3873042"/>
            <a:ext cx="7704856" cy="1754326"/>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导游领队引导文明</a:t>
            </a:r>
            <a:endParaRPr lang="en-US" altLang="zh-CN" sz="5400" b="1" dirty="0">
              <a:latin typeface="黑体" panose="02010609060101010101" pitchFamily="49" charset="-122"/>
              <a:ea typeface="黑体" panose="02010609060101010101" pitchFamily="49" charset="-122"/>
            </a:endParaRPr>
          </a:p>
          <a:p>
            <a:pPr algn="ctr"/>
            <a:r>
              <a:rPr lang="zh-CN" altLang="en-US" sz="5400" b="1" dirty="0">
                <a:latin typeface="黑体" panose="02010609060101010101" pitchFamily="49" charset="-122"/>
                <a:ea typeface="黑体" panose="02010609060101010101" pitchFamily="49" charset="-122"/>
              </a:rPr>
              <a:t>旅游规范</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81200" y="829945"/>
            <a:ext cx="568833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59631" y="338741"/>
            <a:ext cx="6840761"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第八章 导游领队引导文明旅游规范</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71500" y="1013233"/>
            <a:ext cx="9001000" cy="1200329"/>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引导文明旅游的基本要求</a:t>
            </a:r>
            <a:endParaRPr lang="en-US" altLang="zh-CN" sz="3600" b="1" dirty="0">
              <a:latin typeface="黑体" panose="02010609060101010101" pitchFamily="49" charset="-122"/>
              <a:ea typeface="黑体" panose="02010609060101010101" pitchFamily="49" charset="-122"/>
            </a:endParaRPr>
          </a:p>
          <a:p>
            <a:pPr algn="ctr"/>
            <a:r>
              <a:rPr lang="zh-CN" altLang="en-US" sz="3600" b="1" dirty="0">
                <a:latin typeface="黑体" panose="02010609060101010101" pitchFamily="49" charset="-122"/>
                <a:ea typeface="黑体" panose="02010609060101010101" pitchFamily="49" charset="-122"/>
              </a:rPr>
              <a:t>与主要内容</a:t>
            </a:r>
            <a:endParaRPr lang="zh-CN" altLang="en-US" sz="3600" b="1" dirty="0">
              <a:latin typeface="黑体" panose="02010609060101010101" pitchFamily="49" charset="-122"/>
              <a:ea typeface="黑体" panose="02010609060101010101" pitchFamily="49" charset="-122"/>
            </a:endParaRPr>
          </a:p>
        </p:txBody>
      </p:sp>
      <p:grpSp>
        <p:nvGrpSpPr>
          <p:cNvPr id="15" name="组合 14"/>
          <p:cNvGrpSpPr/>
          <p:nvPr/>
        </p:nvGrpSpPr>
        <p:grpSpPr>
          <a:xfrm>
            <a:off x="755576" y="2213562"/>
            <a:ext cx="8085145" cy="4659292"/>
            <a:chOff x="830660" y="2078246"/>
            <a:chExt cx="8002936" cy="4803648"/>
          </a:xfrm>
        </p:grpSpPr>
        <p:pic>
          <p:nvPicPr>
            <p:cNvPr id="17"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6285730" y="2078246"/>
              <a:ext cx="1512168" cy="19871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455" t="54819"/>
            <a:stretch>
              <a:fillRect/>
            </a:stretch>
          </p:blipFill>
          <p:spPr bwMode="auto">
            <a:xfrm>
              <a:off x="1043608" y="4747401"/>
              <a:ext cx="2047475" cy="1627986"/>
            </a:xfrm>
            <a:prstGeom prst="rect">
              <a:avLst/>
            </a:prstGeom>
            <a:noFill/>
            <a:extLst>
              <a:ext uri="{909E8E84-426E-40DD-AFC4-6F175D3DCCD1}">
                <a14:hiddenFill xmlns:a14="http://schemas.microsoft.com/office/drawing/2010/main">
                  <a:solidFill>
                    <a:srgbClr val="FFFFFF"/>
                  </a:solidFill>
                </a14:hiddenFill>
              </a:ext>
            </a:extLst>
          </p:spPr>
        </p:pic>
        <p:sp>
          <p:nvSpPr>
            <p:cNvPr id="22" name="椭圆 21"/>
            <p:cNvSpPr/>
            <p:nvPr/>
          </p:nvSpPr>
          <p:spPr>
            <a:xfrm>
              <a:off x="830660" y="210719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3" name="椭圆 22"/>
            <p:cNvSpPr/>
            <p:nvPr/>
          </p:nvSpPr>
          <p:spPr>
            <a:xfrm>
              <a:off x="7758758" y="3986223"/>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4" name="TextBox 23"/>
            <p:cNvSpPr txBox="1"/>
            <p:nvPr/>
          </p:nvSpPr>
          <p:spPr>
            <a:xfrm>
              <a:off x="1811299" y="2187626"/>
              <a:ext cx="3103887" cy="539431"/>
            </a:xfrm>
            <a:prstGeom prst="rect">
              <a:avLst/>
            </a:prstGeom>
            <a:noFill/>
          </p:spPr>
          <p:txBody>
            <a:bodyPr wrap="square" rtlCol="0">
              <a:spAutoFit/>
            </a:bodyPr>
            <a:lstStyle/>
            <a:p>
              <a:pPr lvl="0"/>
              <a:r>
                <a:rPr lang="zh-CN" altLang="en-US" sz="2800" dirty="0">
                  <a:ea typeface="黑体" panose="02010609060101010101" pitchFamily="49" charset="-122"/>
                </a:rPr>
                <a:t>基本要求</a:t>
              </a:r>
              <a:endParaRPr lang="zh-CN" altLang="en-US" sz="2800" dirty="0">
                <a:ea typeface="黑体" panose="02010609060101010101" pitchFamily="49" charset="-122"/>
              </a:endParaRPr>
            </a:p>
          </p:txBody>
        </p:sp>
        <p:sp>
          <p:nvSpPr>
            <p:cNvPr id="25" name="TextBox 24"/>
            <p:cNvSpPr txBox="1"/>
            <p:nvPr/>
          </p:nvSpPr>
          <p:spPr>
            <a:xfrm>
              <a:off x="5014819" y="4143491"/>
              <a:ext cx="2541822" cy="539431"/>
            </a:xfrm>
            <a:prstGeom prst="rect">
              <a:avLst/>
            </a:prstGeom>
            <a:noFill/>
          </p:spPr>
          <p:txBody>
            <a:bodyPr wrap="square" rtlCol="0">
              <a:spAutoFit/>
            </a:bodyPr>
            <a:lstStyle/>
            <a:p>
              <a:pPr lvl="0" algn="r"/>
              <a:r>
                <a:rPr lang="zh-CN" altLang="en-US" sz="2800" dirty="0">
                  <a:ea typeface="黑体" panose="02010609060101010101" pitchFamily="49" charset="-122"/>
                </a:rPr>
                <a:t>主要内容</a:t>
              </a:r>
              <a:endParaRPr lang="zh-CN" altLang="en-US" sz="2800" dirty="0">
                <a:ea typeface="黑体" panose="02010609060101010101" pitchFamily="49" charset="-122"/>
              </a:endParaRPr>
            </a:p>
          </p:txBody>
        </p:sp>
        <p:sp>
          <p:nvSpPr>
            <p:cNvPr id="29" name="TextBox 28"/>
            <p:cNvSpPr txBox="1"/>
            <p:nvPr/>
          </p:nvSpPr>
          <p:spPr>
            <a:xfrm>
              <a:off x="4809531" y="4646183"/>
              <a:ext cx="4024065" cy="2235711"/>
            </a:xfrm>
            <a:prstGeom prst="rect">
              <a:avLst/>
            </a:prstGeom>
            <a:noFill/>
          </p:spPr>
          <p:txBody>
            <a:bodyPr wrap="square" numCol="2"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法律法规</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风俗禁忌</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绿色环保</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礼仪规范</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诚信善意</a:t>
              </a:r>
              <a:endParaRPr lang="zh-CN" altLang="en-US" dirty="0">
                <a:ea typeface="黑体" panose="02010609060101010101" pitchFamily="49" charset="-122"/>
              </a:endParaRPr>
            </a:p>
          </p:txBody>
        </p:sp>
      </p:grpSp>
      <p:sp>
        <p:nvSpPr>
          <p:cNvPr id="6" name="文本框 5"/>
          <p:cNvSpPr txBox="1"/>
          <p:nvPr/>
        </p:nvSpPr>
        <p:spPr>
          <a:xfrm>
            <a:off x="2585085" y="2842895"/>
            <a:ext cx="1457960" cy="133794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sym typeface="+mn-ea"/>
              </a:rPr>
              <a:t>合理引导</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sym typeface="+mn-ea"/>
              </a:rPr>
              <a:t>正确沟通</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sym typeface="+mn-ea"/>
              </a:rPr>
              <a:t>分类引导</a:t>
            </a:r>
            <a:endParaRPr lang="zh-CN" altLang="en-US" dirty="0"/>
          </a:p>
        </p:txBody>
      </p:sp>
      <p:sp>
        <p:nvSpPr>
          <p:cNvPr id="18" name="文本框 17"/>
          <p:cNvSpPr txBox="1"/>
          <p:nvPr/>
        </p:nvSpPr>
        <p:spPr>
          <a:xfrm>
            <a:off x="1275984" y="2838526"/>
            <a:ext cx="1457960" cy="129137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sym typeface="+mn-ea"/>
              </a:rPr>
              <a:t>一岗双责</a:t>
            </a:r>
            <a:endParaRPr lang="en-US" altLang="zh-CN" dirty="0">
              <a:ea typeface="黑体" panose="02010609060101010101" pitchFamily="49" charset="-122"/>
              <a:sym typeface="+mn-ea"/>
            </a:endParaRPr>
          </a:p>
          <a:p>
            <a:pPr marL="285750" indent="-285750">
              <a:lnSpc>
                <a:spcPct val="150000"/>
              </a:lnSpc>
              <a:buFont typeface="Arial" panose="020B0604020202020204" pitchFamily="34" charset="0"/>
              <a:buChar char="•"/>
            </a:pPr>
            <a:r>
              <a:rPr lang="zh-CN" altLang="en-US" dirty="0">
                <a:ea typeface="黑体" panose="02010609060101010101" pitchFamily="49" charset="-122"/>
                <a:sym typeface="+mn-ea"/>
              </a:rPr>
              <a:t>掌握知识</a:t>
            </a:r>
            <a:endParaRPr lang="en-US" altLang="zh-CN" dirty="0">
              <a:ea typeface="黑体" panose="02010609060101010101" pitchFamily="49" charset="-122"/>
              <a:sym typeface="+mn-ea"/>
            </a:endParaRPr>
          </a:p>
          <a:p>
            <a:pPr marL="285750" indent="-285750">
              <a:lnSpc>
                <a:spcPct val="150000"/>
              </a:lnSpc>
              <a:buFont typeface="Arial" panose="020B0604020202020204" pitchFamily="34" charset="0"/>
              <a:buChar char="•"/>
            </a:pPr>
            <a:r>
              <a:rPr lang="zh-CN" altLang="en-US" dirty="0">
                <a:ea typeface="黑体" panose="02010609060101010101" pitchFamily="49" charset="-122"/>
                <a:sym typeface="+mn-ea"/>
              </a:rPr>
              <a:t>率先垂范</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09445" y="901700"/>
            <a:ext cx="576008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83482" y="368586"/>
            <a:ext cx="5976664"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第八章 导游领队引导文明旅游规范</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755576" y="1248975"/>
            <a:ext cx="7776864" cy="1200329"/>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引导文明旅游的具体规范</a:t>
            </a:r>
            <a:endParaRPr lang="en-US" altLang="zh-CN" sz="3600" b="1" dirty="0">
              <a:latin typeface="黑体" panose="02010609060101010101" pitchFamily="49" charset="-122"/>
              <a:ea typeface="黑体" panose="02010609060101010101" pitchFamily="49" charset="-122"/>
            </a:endParaRPr>
          </a:p>
          <a:p>
            <a:pPr algn="ctr"/>
            <a:r>
              <a:rPr lang="zh-CN" altLang="en-US" sz="3600" b="1" dirty="0">
                <a:latin typeface="黑体" panose="02010609060101010101" pitchFamily="49" charset="-122"/>
                <a:ea typeface="黑体" panose="02010609060101010101" pitchFamily="49" charset="-122"/>
              </a:rPr>
              <a:t>与总结反馈</a:t>
            </a:r>
            <a:endParaRPr lang="zh-CN" altLang="en-US" sz="3600" b="1" dirty="0">
              <a:latin typeface="黑体" panose="02010609060101010101" pitchFamily="49" charset="-122"/>
              <a:ea typeface="黑体" panose="02010609060101010101" pitchFamily="49" charset="-122"/>
            </a:endParaRPr>
          </a:p>
        </p:txBody>
      </p:sp>
      <p:grpSp>
        <p:nvGrpSpPr>
          <p:cNvPr id="25" name="组合 24"/>
          <p:cNvGrpSpPr/>
          <p:nvPr/>
        </p:nvGrpSpPr>
        <p:grpSpPr>
          <a:xfrm>
            <a:off x="1756352" y="2512444"/>
            <a:ext cx="4413407" cy="684075"/>
            <a:chOff x="2195737" y="2344385"/>
            <a:chExt cx="4413407" cy="684075"/>
          </a:xfrm>
        </p:grpSpPr>
        <p:sp>
          <p:nvSpPr>
            <p:cNvPr id="30" name="椭圆 29"/>
            <p:cNvSpPr/>
            <p:nvPr/>
          </p:nvSpPr>
          <p:spPr>
            <a:xfrm>
              <a:off x="2195737" y="234438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7" name="TextBox 26"/>
            <p:cNvSpPr txBox="1"/>
            <p:nvPr/>
          </p:nvSpPr>
          <p:spPr>
            <a:xfrm>
              <a:off x="3499480" y="2415452"/>
              <a:ext cx="3109664" cy="523220"/>
            </a:xfrm>
            <a:prstGeom prst="rect">
              <a:avLst/>
            </a:prstGeom>
            <a:noFill/>
          </p:spPr>
          <p:txBody>
            <a:bodyPr wrap="square" rtlCol="0">
              <a:spAutoFit/>
            </a:bodyPr>
            <a:lstStyle/>
            <a:p>
              <a:pPr lvl="0"/>
              <a:r>
                <a:rPr lang="zh-CN" altLang="en-US" sz="2800" dirty="0">
                  <a:ea typeface="黑体" panose="02010609060101010101" pitchFamily="49" charset="-122"/>
                </a:rPr>
                <a:t>具体规范</a:t>
              </a:r>
              <a:endParaRPr lang="zh-CN" altLang="en-US" sz="2800" dirty="0">
                <a:ea typeface="黑体" panose="02010609060101010101" pitchFamily="49" charset="-122"/>
              </a:endParaRPr>
            </a:p>
          </p:txBody>
        </p:sp>
      </p:grpSp>
      <p:sp>
        <p:nvSpPr>
          <p:cNvPr id="15" name="矩形 14"/>
          <p:cNvSpPr/>
          <p:nvPr/>
        </p:nvSpPr>
        <p:spPr>
          <a:xfrm>
            <a:off x="2376805" y="3310890"/>
            <a:ext cx="6421120" cy="3438525"/>
          </a:xfrm>
          <a:prstGeom prst="rect">
            <a:avLst/>
          </a:prstGeom>
        </p:spPr>
        <p:txBody>
          <a:bodyPr wrap="square" numCol="2">
            <a:spAutoFit/>
          </a:bodyPr>
          <a:lstStyle/>
          <a:p>
            <a:pPr marL="457200" indent="-457200" fontAlgn="auto">
              <a:lnSpc>
                <a:spcPts val="2900"/>
              </a:lnSpc>
              <a:buFont typeface="Wingdings" panose="05000000000000000000" pitchFamily="2" charset="2"/>
              <a:buChar char="p"/>
            </a:pPr>
            <a:r>
              <a:rPr lang="zh-CN" altLang="en-US" sz="2000" dirty="0">
                <a:ea typeface="黑体" panose="02010609060101010101" pitchFamily="49" charset="-122"/>
              </a:rPr>
              <a:t>出行前</a:t>
            </a:r>
            <a:endParaRPr lang="en-US" altLang="zh-CN" sz="2000" dirty="0">
              <a:ea typeface="黑体" panose="02010609060101010101" pitchFamily="49" charset="-122"/>
            </a:endParaRPr>
          </a:p>
          <a:p>
            <a:pPr marL="457200" indent="-457200" fontAlgn="auto">
              <a:lnSpc>
                <a:spcPts val="2900"/>
              </a:lnSpc>
              <a:buFont typeface="Wingdings" panose="05000000000000000000" pitchFamily="2" charset="2"/>
              <a:buChar char="p"/>
            </a:pPr>
            <a:r>
              <a:rPr lang="zh-CN" altLang="en-US" sz="2000" dirty="0">
                <a:ea typeface="黑体" panose="02010609060101010101" pitchFamily="49" charset="-122"/>
              </a:rPr>
              <a:t>登机（车、船）与出入口岸</a:t>
            </a:r>
            <a:endParaRPr lang="en-US" altLang="zh-CN" sz="2000" dirty="0">
              <a:ea typeface="黑体" panose="02010609060101010101" pitchFamily="49" charset="-122"/>
            </a:endParaRPr>
          </a:p>
          <a:p>
            <a:pPr marL="457200" indent="-457200" fontAlgn="auto">
              <a:lnSpc>
                <a:spcPts val="2900"/>
              </a:lnSpc>
              <a:buFont typeface="Wingdings" panose="05000000000000000000" pitchFamily="2" charset="2"/>
              <a:buChar char="p"/>
            </a:pPr>
            <a:r>
              <a:rPr lang="zh-CN" altLang="en-US" sz="2000" dirty="0">
                <a:ea typeface="黑体" panose="02010609060101010101" pitchFamily="49" charset="-122"/>
              </a:rPr>
              <a:t>乘坐公共交通工具</a:t>
            </a:r>
            <a:endParaRPr lang="en-US" altLang="zh-CN" sz="2000" dirty="0">
              <a:ea typeface="黑体" panose="02010609060101010101" pitchFamily="49" charset="-122"/>
            </a:endParaRPr>
          </a:p>
          <a:p>
            <a:pPr marL="457200" indent="-457200" fontAlgn="auto">
              <a:lnSpc>
                <a:spcPts val="2900"/>
              </a:lnSpc>
              <a:buFont typeface="Wingdings" panose="05000000000000000000" pitchFamily="2" charset="2"/>
              <a:buChar char="p"/>
            </a:pPr>
            <a:r>
              <a:rPr lang="zh-CN" altLang="en-US" sz="2000" dirty="0">
                <a:ea typeface="黑体" panose="02010609060101010101" pitchFamily="49" charset="-122"/>
              </a:rPr>
              <a:t>住宿</a:t>
            </a:r>
            <a:endParaRPr lang="en-US" altLang="zh-CN" sz="2000" dirty="0">
              <a:ea typeface="黑体" panose="02010609060101010101" pitchFamily="49" charset="-122"/>
            </a:endParaRPr>
          </a:p>
          <a:p>
            <a:pPr marL="457200" indent="-457200" fontAlgn="auto">
              <a:lnSpc>
                <a:spcPts val="2900"/>
              </a:lnSpc>
              <a:buFont typeface="Wingdings" panose="05000000000000000000" pitchFamily="2" charset="2"/>
              <a:buChar char="p"/>
            </a:pPr>
            <a:r>
              <a:rPr lang="zh-CN" altLang="en-US" sz="2000" dirty="0">
                <a:ea typeface="黑体" panose="02010609060101010101" pitchFamily="49" charset="-122"/>
              </a:rPr>
              <a:t>餐饮</a:t>
            </a:r>
            <a:endParaRPr lang="en-US" altLang="zh-CN" sz="2000" dirty="0">
              <a:ea typeface="黑体" panose="02010609060101010101" pitchFamily="49" charset="-122"/>
            </a:endParaRPr>
          </a:p>
          <a:p>
            <a:pPr marL="457200" indent="-457200" fontAlgn="auto">
              <a:lnSpc>
                <a:spcPts val="2900"/>
              </a:lnSpc>
              <a:buFont typeface="Wingdings" panose="05000000000000000000" pitchFamily="2" charset="2"/>
              <a:buChar char="p"/>
            </a:pPr>
            <a:r>
              <a:rPr lang="zh-CN" altLang="en-US" sz="2000" dirty="0">
                <a:ea typeface="黑体" panose="02010609060101010101" pitchFamily="49" charset="-122"/>
              </a:rPr>
              <a:t>游览</a:t>
            </a:r>
            <a:endParaRPr lang="zh-CN" altLang="en-US" sz="2000" dirty="0">
              <a:ea typeface="黑体" panose="02010609060101010101" pitchFamily="49" charset="-122"/>
            </a:endParaRPr>
          </a:p>
          <a:p>
            <a:pPr marL="457200" indent="-457200" fontAlgn="auto">
              <a:lnSpc>
                <a:spcPts val="2900"/>
              </a:lnSpc>
              <a:buFont typeface="Wingdings" panose="05000000000000000000" pitchFamily="2" charset="2"/>
              <a:buChar char="p"/>
            </a:pPr>
            <a:r>
              <a:rPr lang="zh-CN" altLang="en-US" sz="2000" dirty="0">
                <a:ea typeface="黑体" panose="02010609060101010101" pitchFamily="49" charset="-122"/>
              </a:rPr>
              <a:t>娱乐</a:t>
            </a:r>
            <a:endParaRPr lang="zh-CN" altLang="en-US" sz="2000" dirty="0">
              <a:ea typeface="黑体" panose="02010609060101010101" pitchFamily="49" charset="-122"/>
            </a:endParaRPr>
          </a:p>
          <a:p>
            <a:pPr marL="457200" indent="-457200" fontAlgn="auto">
              <a:lnSpc>
                <a:spcPts val="2900"/>
              </a:lnSpc>
              <a:buFont typeface="Wingdings" panose="05000000000000000000" pitchFamily="2" charset="2"/>
              <a:buChar char="p"/>
            </a:pPr>
            <a:r>
              <a:rPr lang="zh-CN" altLang="en-US" sz="2000" dirty="0">
                <a:ea typeface="黑体" panose="02010609060101010101" pitchFamily="49" charset="-122"/>
              </a:rPr>
              <a:t>购物</a:t>
            </a:r>
            <a:endParaRPr lang="zh-CN" altLang="en-US" sz="2000" dirty="0">
              <a:ea typeface="黑体" panose="02010609060101010101" pitchFamily="49" charset="-122"/>
            </a:endParaRPr>
          </a:p>
          <a:p>
            <a:pPr marL="457200" indent="-457200" fontAlgn="auto">
              <a:lnSpc>
                <a:spcPts val="2900"/>
              </a:lnSpc>
              <a:buFont typeface="Wingdings" panose="05000000000000000000" pitchFamily="2" charset="2"/>
              <a:buChar char="p"/>
            </a:pPr>
            <a:r>
              <a:rPr lang="zh-CN" altLang="en-US" sz="2000" dirty="0">
                <a:ea typeface="黑体" panose="02010609060101010101" pitchFamily="49" charset="-122"/>
              </a:rPr>
              <a:t>如厕</a:t>
            </a:r>
            <a:endParaRPr lang="zh-CN" altLang="en-US" sz="2000" dirty="0">
              <a:ea typeface="黑体" panose="02010609060101010101" pitchFamily="49"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052320" y="836295"/>
            <a:ext cx="5253990" cy="63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55872" y="296831"/>
            <a:ext cx="5976664"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第八章 导游领队引导文明旅游规范</a:t>
            </a:r>
            <a:endParaRPr lang="zh-CN" altLang="en-US" sz="2400" b="1" dirty="0">
              <a:solidFill>
                <a:srgbClr val="EE5B00"/>
              </a:solidFill>
              <a:ea typeface="黑体" panose="02010609060101010101" pitchFamily="49" charset="-122"/>
            </a:endParaRPr>
          </a:p>
        </p:txBody>
      </p:sp>
      <p:grpSp>
        <p:nvGrpSpPr>
          <p:cNvPr id="6" name="组合 5"/>
          <p:cNvGrpSpPr/>
          <p:nvPr/>
        </p:nvGrpSpPr>
        <p:grpSpPr>
          <a:xfrm>
            <a:off x="755576" y="1248975"/>
            <a:ext cx="7776864" cy="5187595"/>
            <a:chOff x="755576" y="1248975"/>
            <a:chExt cx="7776864" cy="5187595"/>
          </a:xfrm>
        </p:grpSpPr>
        <p:sp>
          <p:nvSpPr>
            <p:cNvPr id="16" name="TextBox 15"/>
            <p:cNvSpPr txBox="1"/>
            <p:nvPr/>
          </p:nvSpPr>
          <p:spPr>
            <a:xfrm>
              <a:off x="755576" y="1248975"/>
              <a:ext cx="7776864" cy="1200329"/>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第二节引导文明旅游的具体规范</a:t>
              </a:r>
              <a:endParaRPr lang="en-US" altLang="zh-CN" sz="3600" b="1" dirty="0">
                <a:latin typeface="黑体" panose="02010609060101010101" pitchFamily="49" charset="-122"/>
                <a:ea typeface="黑体" panose="02010609060101010101" pitchFamily="49" charset="-122"/>
              </a:endParaRPr>
            </a:p>
            <a:p>
              <a:pPr algn="ctr"/>
              <a:r>
                <a:rPr lang="zh-CN" altLang="en-US" sz="3600" b="1" dirty="0">
                  <a:latin typeface="黑体" panose="02010609060101010101" pitchFamily="49" charset="-122"/>
                  <a:ea typeface="黑体" panose="02010609060101010101" pitchFamily="49" charset="-122"/>
                </a:rPr>
                <a:t>与总结反馈</a:t>
              </a:r>
              <a:endParaRPr lang="zh-CN" altLang="en-US" sz="3600" b="1" dirty="0">
                <a:latin typeface="黑体" panose="02010609060101010101" pitchFamily="49" charset="-122"/>
                <a:ea typeface="黑体" panose="02010609060101010101" pitchFamily="49" charset="-122"/>
              </a:endParaRPr>
            </a:p>
          </p:txBody>
        </p:sp>
        <p:grpSp>
          <p:nvGrpSpPr>
            <p:cNvPr id="25" name="组合 24"/>
            <p:cNvGrpSpPr/>
            <p:nvPr/>
          </p:nvGrpSpPr>
          <p:grpSpPr>
            <a:xfrm>
              <a:off x="1979712" y="3184571"/>
              <a:ext cx="5625360" cy="1804427"/>
              <a:chOff x="2195736" y="3564294"/>
              <a:chExt cx="5625360" cy="1804427"/>
            </a:xfrm>
          </p:grpSpPr>
          <p:grpSp>
            <p:nvGrpSpPr>
              <p:cNvPr id="26" name="组合 25"/>
              <p:cNvGrpSpPr/>
              <p:nvPr/>
            </p:nvGrpSpPr>
            <p:grpSpPr>
              <a:xfrm>
                <a:off x="2195736" y="3564294"/>
                <a:ext cx="684076" cy="1804427"/>
                <a:chOff x="3815916" y="3564294"/>
                <a:chExt cx="684076" cy="1804427"/>
              </a:xfrm>
            </p:grpSpPr>
            <p:sp>
              <p:nvSpPr>
                <p:cNvPr id="34" name="椭圆 33"/>
                <p:cNvSpPr/>
                <p:nvPr/>
              </p:nvSpPr>
              <p:spPr>
                <a:xfrm>
                  <a:off x="3815916" y="3564294"/>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36" name="椭圆 35"/>
                <p:cNvSpPr/>
                <p:nvPr/>
              </p:nvSpPr>
              <p:spPr>
                <a:xfrm>
                  <a:off x="3815917" y="4684646"/>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grpSp>
          <p:sp>
            <p:nvSpPr>
              <p:cNvPr id="28" name="TextBox 27"/>
              <p:cNvSpPr txBox="1"/>
              <p:nvPr/>
            </p:nvSpPr>
            <p:spPr>
              <a:xfrm>
                <a:off x="3499480" y="3623400"/>
                <a:ext cx="4321616" cy="523220"/>
              </a:xfrm>
              <a:prstGeom prst="rect">
                <a:avLst/>
              </a:prstGeom>
              <a:noFill/>
            </p:spPr>
            <p:txBody>
              <a:bodyPr wrap="square" rtlCol="0">
                <a:spAutoFit/>
              </a:bodyPr>
              <a:lstStyle/>
              <a:p>
                <a:pPr lvl="0"/>
                <a:r>
                  <a:rPr lang="zh-CN" altLang="en-US" sz="2800" dirty="0">
                    <a:solidFill>
                      <a:srgbClr val="21C5FF"/>
                    </a:solidFill>
                    <a:ea typeface="黑体" panose="02010609060101010101" pitchFamily="49" charset="-122"/>
                  </a:rPr>
                  <a:t>特殊</a:t>
                </a:r>
                <a:r>
                  <a:rPr lang="en-US" altLang="zh-CN" sz="2800" dirty="0">
                    <a:solidFill>
                      <a:srgbClr val="21C5FF"/>
                    </a:solidFill>
                    <a:ea typeface="黑体" panose="02010609060101010101" pitchFamily="49" charset="-122"/>
                  </a:rPr>
                  <a:t>/</a:t>
                </a:r>
                <a:r>
                  <a:rPr lang="zh-CN" altLang="en-US" sz="2800" dirty="0">
                    <a:solidFill>
                      <a:srgbClr val="21C5FF"/>
                    </a:solidFill>
                    <a:ea typeface="黑体" panose="02010609060101010101" pitchFamily="49" charset="-122"/>
                  </a:rPr>
                  <a:t>突发情况处理</a:t>
                </a:r>
                <a:endParaRPr lang="zh-CN" altLang="en-US" sz="2800" dirty="0">
                  <a:solidFill>
                    <a:srgbClr val="21C5FF"/>
                  </a:solidFill>
                  <a:ea typeface="黑体" panose="02010609060101010101" pitchFamily="49" charset="-122"/>
                </a:endParaRPr>
              </a:p>
            </p:txBody>
          </p:sp>
          <p:sp>
            <p:nvSpPr>
              <p:cNvPr id="29" name="TextBox 28"/>
              <p:cNvSpPr txBox="1"/>
              <p:nvPr/>
            </p:nvSpPr>
            <p:spPr>
              <a:xfrm>
                <a:off x="3499480" y="4765073"/>
                <a:ext cx="3534490" cy="523220"/>
              </a:xfrm>
              <a:prstGeom prst="rect">
                <a:avLst/>
              </a:prstGeom>
              <a:noFill/>
            </p:spPr>
            <p:txBody>
              <a:bodyPr wrap="square" rtlCol="0">
                <a:spAutoFit/>
              </a:bodyPr>
              <a:lstStyle/>
              <a:p>
                <a:pPr lvl="0"/>
                <a:r>
                  <a:rPr lang="zh-CN" altLang="en-US" sz="2800" dirty="0">
                    <a:ea typeface="黑体" panose="02010609060101010101" pitchFamily="49" charset="-122"/>
                  </a:rPr>
                  <a:t>总结反馈</a:t>
                </a:r>
                <a:endParaRPr lang="zh-CN" altLang="en-US" sz="2800" dirty="0">
                  <a:ea typeface="黑体" panose="02010609060101010101" pitchFamily="49" charset="-122"/>
                </a:endParaRPr>
              </a:p>
            </p:txBody>
          </p:sp>
        </p:grpSp>
        <p:pic>
          <p:nvPicPr>
            <p:cNvPr id="15"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6817946" y="4509120"/>
              <a:ext cx="1527702" cy="19274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 name="组合 16"/>
          <p:cNvGrpSpPr/>
          <p:nvPr/>
        </p:nvGrpSpPr>
        <p:grpSpPr>
          <a:xfrm>
            <a:off x="433091" y="991178"/>
            <a:ext cx="8387381" cy="5788799"/>
            <a:chOff x="369323" y="856065"/>
            <a:chExt cx="7982430" cy="6356541"/>
          </a:xfrm>
        </p:grpSpPr>
        <p:grpSp>
          <p:nvGrpSpPr>
            <p:cNvPr id="18" name="组合 17"/>
            <p:cNvGrpSpPr/>
            <p:nvPr/>
          </p:nvGrpSpPr>
          <p:grpSpPr>
            <a:xfrm>
              <a:off x="679868" y="856065"/>
              <a:ext cx="2318443" cy="576064"/>
              <a:chOff x="1115314" y="922288"/>
              <a:chExt cx="2318443" cy="576064"/>
            </a:xfrm>
          </p:grpSpPr>
          <p:sp>
            <p:nvSpPr>
              <p:cNvPr id="20" name="矩形 19"/>
              <p:cNvSpPr/>
              <p:nvPr/>
            </p:nvSpPr>
            <p:spPr>
              <a:xfrm>
                <a:off x="1115314" y="922288"/>
                <a:ext cx="2304256" cy="576064"/>
              </a:xfrm>
              <a:prstGeom prst="rect">
                <a:avLst/>
              </a:prstGeom>
            </p:spPr>
            <p:style>
              <a:lnRef idx="3">
                <a:schemeClr val="lt1"/>
              </a:lnRef>
              <a:fillRef idx="1">
                <a:schemeClr val="accent6"/>
              </a:fillRef>
              <a:effectRef idx="1">
                <a:schemeClr val="accent6"/>
              </a:effectRef>
              <a:fontRef idx="minor">
                <a:schemeClr val="lt1"/>
              </a:fontRef>
            </p:style>
            <p:txBody>
              <a:bodyPr rtlCol="0" anchor="ctr"/>
              <a:p>
                <a:pPr algn="ctr"/>
                <a:endParaRPr lang="zh-CN" altLang="en-US"/>
              </a:p>
            </p:txBody>
          </p:sp>
          <p:sp>
            <p:nvSpPr>
              <p:cNvPr id="21" name="TextBox 20"/>
              <p:cNvSpPr txBox="1"/>
              <p:nvPr/>
            </p:nvSpPr>
            <p:spPr>
              <a:xfrm>
                <a:off x="1129501" y="1013390"/>
                <a:ext cx="2304256" cy="439351"/>
              </a:xfrm>
              <a:prstGeom prst="rect">
                <a:avLst/>
              </a:prstGeom>
              <a:noFill/>
            </p:spPr>
            <p:txBody>
              <a:bodyPr wrap="square" rtlCol="0">
                <a:spAutoFit/>
              </a:bodyPr>
              <a:p>
                <a:pPr lvl="0"/>
                <a:r>
                  <a:rPr lang="zh-CN" altLang="en-US" sz="2000" dirty="0">
                    <a:solidFill>
                      <a:schemeClr val="bg1"/>
                    </a:solidFill>
                    <a:ea typeface="黑体" panose="02010609060101010101" pitchFamily="49" charset="-122"/>
                  </a:rPr>
                  <a:t>特殊</a:t>
                </a:r>
                <a:r>
                  <a:rPr lang="en-US" altLang="zh-CN" sz="2000" dirty="0">
                    <a:solidFill>
                      <a:schemeClr val="bg1"/>
                    </a:solidFill>
                    <a:ea typeface="黑体" panose="02010609060101010101" pitchFamily="49" charset="-122"/>
                  </a:rPr>
                  <a:t>/</a:t>
                </a:r>
                <a:r>
                  <a:rPr lang="zh-CN" altLang="en-US" sz="2000" dirty="0">
                    <a:solidFill>
                      <a:schemeClr val="bg1"/>
                    </a:solidFill>
                    <a:ea typeface="黑体" panose="02010609060101010101" pitchFamily="49" charset="-122"/>
                  </a:rPr>
                  <a:t>突发情况处理</a:t>
                </a:r>
                <a:endParaRPr lang="zh-CN" altLang="en-US" sz="2000" dirty="0">
                  <a:solidFill>
                    <a:schemeClr val="bg1"/>
                  </a:solidFill>
                  <a:ea typeface="黑体" panose="02010609060101010101" pitchFamily="49" charset="-122"/>
                </a:endParaRPr>
              </a:p>
            </p:txBody>
          </p:sp>
        </p:grpSp>
        <p:sp>
          <p:nvSpPr>
            <p:cNvPr id="19" name="矩形 18"/>
            <p:cNvSpPr/>
            <p:nvPr/>
          </p:nvSpPr>
          <p:spPr>
            <a:xfrm>
              <a:off x="369323" y="1534844"/>
              <a:ext cx="7982430" cy="5677762"/>
            </a:xfrm>
            <a:prstGeom prst="rect">
              <a:avLst/>
            </a:prstGeom>
          </p:spPr>
          <p:txBody>
            <a:bodyPr wrap="square">
              <a:spAutoFit/>
            </a:bodyPr>
            <a:p>
              <a:pPr algn="just">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）旅游过程中遭遇特殊 </a:t>
              </a: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突发情况，如财物被抢被盗、感染重大传染性疾病、遭受自然灾害、交通工具延误等，导游领队应沉着应对，冷静处理。</a:t>
              </a:r>
              <a:endParaRPr lang="zh-CN" altLang="en-US"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）需要旅游者配合相关部门处理的，导游领队应及时向旅游者说明，进行安抚劝慰，并积极协助有关部门进行处理。在突发紧急情况下，导游领队应立即采取应急措施，避免损失扩大和事态升级。</a:t>
              </a:r>
              <a:endParaRPr lang="zh-CN" altLang="en-US"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）导游领队应在旅游者和相关机构与人员发生纠纷时，及时处理、正确疏导，引导旅游者理性维权、化解矛盾。</a:t>
              </a:r>
              <a:endParaRPr lang="zh-CN" altLang="en-US"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）遇旅游者采取拒绝上下机（车、船）、滞留等方式非理性维权的，导游领队应与旅游者进行沟通、晓以利害。必要时应向驻外使领馆或当地警方等机构报告，寻求帮助。</a:t>
              </a:r>
              <a:endParaRPr lang="zh-CN" altLang="en-US" sz="2000" dirty="0">
                <a:latin typeface="黑体" panose="02010609060101010101" pitchFamily="49" charset="-122"/>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35696" y="2767280"/>
            <a:ext cx="6444716" cy="1323439"/>
          </a:xfrm>
          <a:prstGeom prst="rect">
            <a:avLst/>
          </a:prstGeom>
          <a:noFill/>
        </p:spPr>
        <p:txBody>
          <a:bodyPr wrap="square" rtlCol="0">
            <a:spAutoFit/>
          </a:bodyPr>
          <a:lstStyle/>
          <a:p>
            <a:pPr algn="ctr"/>
            <a:r>
              <a:rPr lang="en-US" altLang="zh-CN" sz="8000" dirty="0">
                <a:solidFill>
                  <a:schemeClr val="accent2"/>
                </a:solidFill>
                <a:latin typeface="华文新魏" panose="02010800040101010101" pitchFamily="2" charset="-122"/>
                <a:ea typeface="华文新魏" panose="02010800040101010101" pitchFamily="2" charset="-122"/>
              </a:rPr>
              <a:t>【</a:t>
            </a:r>
            <a:r>
              <a:rPr lang="zh-CN" altLang="en-US" sz="8000" dirty="0">
                <a:solidFill>
                  <a:schemeClr val="accent2"/>
                </a:solidFill>
                <a:latin typeface="华文新魏" panose="02010800040101010101" pitchFamily="2" charset="-122"/>
                <a:ea typeface="华文新魏" panose="02010800040101010101" pitchFamily="2" charset="-122"/>
              </a:rPr>
              <a:t>导游技能篇</a:t>
            </a:r>
            <a:r>
              <a:rPr lang="en-US" altLang="zh-CN" sz="8000" dirty="0">
                <a:solidFill>
                  <a:schemeClr val="accent2"/>
                </a:solidFill>
                <a:latin typeface="华文新魏" panose="02010800040101010101" pitchFamily="2" charset="-122"/>
                <a:ea typeface="华文新魏" panose="02010800040101010101" pitchFamily="2" charset="-122"/>
              </a:rPr>
              <a:t>】</a:t>
            </a:r>
            <a:endParaRPr lang="zh-CN" altLang="en-US" sz="8000" dirty="0">
              <a:solidFill>
                <a:schemeClr val="accent2"/>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337421" y="2132856"/>
            <a:ext cx="1882651" cy="143691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9</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1979712" y="3873042"/>
            <a:ext cx="5184576" cy="923330"/>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导游的语言技能</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 name="组合 17"/>
          <p:cNvGrpSpPr/>
          <p:nvPr/>
        </p:nvGrpSpPr>
        <p:grpSpPr>
          <a:xfrm>
            <a:off x="959731" y="612104"/>
            <a:ext cx="8467041" cy="5272548"/>
            <a:chOff x="941081" y="1142540"/>
            <a:chExt cx="8467041" cy="5272548"/>
          </a:xfrm>
        </p:grpSpPr>
        <p:grpSp>
          <p:nvGrpSpPr>
            <p:cNvPr id="19" name="组合 18"/>
            <p:cNvGrpSpPr/>
            <p:nvPr/>
          </p:nvGrpSpPr>
          <p:grpSpPr>
            <a:xfrm>
              <a:off x="2039273" y="1142540"/>
              <a:ext cx="5367185" cy="684075"/>
              <a:chOff x="1570870" y="1959349"/>
              <a:chExt cx="5367185" cy="684075"/>
            </a:xfrm>
          </p:grpSpPr>
          <p:sp>
            <p:nvSpPr>
              <p:cNvPr id="27" name="椭圆 26"/>
              <p:cNvSpPr/>
              <p:nvPr/>
            </p:nvSpPr>
            <p:spPr>
              <a:xfrm>
                <a:off x="1570870" y="195934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8" name="TextBox 27"/>
              <p:cNvSpPr txBox="1"/>
              <p:nvPr/>
            </p:nvSpPr>
            <p:spPr>
              <a:xfrm>
                <a:off x="2915816" y="2039277"/>
                <a:ext cx="4022239" cy="523220"/>
              </a:xfrm>
              <a:prstGeom prst="rect">
                <a:avLst/>
              </a:prstGeom>
              <a:noFill/>
            </p:spPr>
            <p:txBody>
              <a:bodyPr wrap="square" rtlCol="0">
                <a:spAutoFit/>
              </a:bodyPr>
              <a:p>
                <a:r>
                  <a:rPr lang="zh-CN" altLang="en-US" sz="2800" dirty="0">
                    <a:ea typeface="黑体" panose="02010609060101010101" pitchFamily="49" charset="-122"/>
                  </a:rPr>
                  <a:t>导游服务的类型</a:t>
                </a:r>
                <a:endParaRPr lang="zh-CN" altLang="en-US" sz="2800" dirty="0">
                  <a:ea typeface="黑体" panose="02010609060101010101" pitchFamily="49" charset="-122"/>
                </a:endParaRPr>
              </a:p>
            </p:txBody>
          </p:sp>
        </p:grpSp>
        <p:sp>
          <p:nvSpPr>
            <p:cNvPr id="22" name="矩形 21"/>
            <p:cNvSpPr/>
            <p:nvPr/>
          </p:nvSpPr>
          <p:spPr>
            <a:xfrm>
              <a:off x="4860032" y="2759553"/>
              <a:ext cx="4548090" cy="1292662"/>
            </a:xfrm>
            <a:prstGeom prst="rect">
              <a:avLst/>
            </a:prstGeom>
          </p:spPr>
          <p:txBody>
            <a:bodyPr wrap="square">
              <a:spAutoFit/>
            </a:bodyPr>
            <a:p>
              <a:pPr>
                <a:lnSpc>
                  <a:spcPct val="150000"/>
                </a:lnSpc>
              </a:pPr>
              <a:r>
                <a:rPr lang="zh-CN" altLang="en-US" sz="2800" b="1" dirty="0">
                  <a:solidFill>
                    <a:srgbClr val="FF9900"/>
                  </a:solidFill>
                  <a:latin typeface="黑体" panose="02010609060101010101" pitchFamily="49" charset="-122"/>
                  <a:ea typeface="黑体" panose="02010609060101010101" pitchFamily="49" charset="-122"/>
                </a:rPr>
                <a:t>图文声像导游</a:t>
              </a:r>
              <a:endParaRPr lang="en-US" altLang="zh-CN" sz="2800" b="1" dirty="0">
                <a:solidFill>
                  <a:srgbClr val="FF9900"/>
                </a:solidFill>
                <a:latin typeface="黑体" panose="02010609060101010101" pitchFamily="49" charset="-122"/>
                <a:ea typeface="黑体" panose="02010609060101010101" pitchFamily="49" charset="-122"/>
              </a:endParaRPr>
            </a:p>
            <a:p>
              <a:pPr>
                <a:lnSpc>
                  <a:spcPct val="150000"/>
                </a:lnSpc>
              </a:pPr>
              <a:endParaRPr lang="en-US" altLang="zh-CN" sz="2400" b="1" dirty="0">
                <a:solidFill>
                  <a:srgbClr val="FF0000"/>
                </a:solidFill>
                <a:latin typeface="黑体" panose="02010609060101010101" pitchFamily="49" charset="-122"/>
                <a:ea typeface="黑体" panose="02010609060101010101" pitchFamily="49" charset="-122"/>
              </a:endParaRPr>
            </a:p>
          </p:txBody>
        </p:sp>
        <p:pic>
          <p:nvPicPr>
            <p:cNvPr id="2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1081" y="2277948"/>
              <a:ext cx="2880320" cy="1953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矩形 23"/>
            <p:cNvSpPr/>
            <p:nvPr/>
          </p:nvSpPr>
          <p:spPr>
            <a:xfrm>
              <a:off x="1206881" y="4812334"/>
              <a:ext cx="2348720" cy="637675"/>
            </a:xfrm>
            <a:prstGeom prst="rect">
              <a:avLst/>
            </a:prstGeom>
          </p:spPr>
          <p:txBody>
            <a:bodyPr wrap="none">
              <a:spAutoFit/>
            </a:bodyPr>
            <a:p>
              <a:pPr>
                <a:lnSpc>
                  <a:spcPct val="150000"/>
                </a:lnSpc>
              </a:pPr>
              <a:r>
                <a:rPr lang="zh-CN" altLang="en-US" sz="2800" b="1" dirty="0">
                  <a:solidFill>
                    <a:srgbClr val="00B0F0"/>
                  </a:solidFill>
                  <a:latin typeface="黑体" panose="02010609060101010101" pitchFamily="49" charset="-122"/>
                  <a:ea typeface="黑体" panose="02010609060101010101" pitchFamily="49" charset="-122"/>
                </a:rPr>
                <a:t>实地口语导游</a:t>
              </a:r>
              <a:endParaRPr lang="zh-CN" altLang="en-US" sz="2800" b="1" dirty="0">
                <a:solidFill>
                  <a:srgbClr val="00B0F0"/>
                </a:solidFill>
                <a:latin typeface="黑体" panose="02010609060101010101" pitchFamily="49" charset="-122"/>
                <a:ea typeface="黑体" panose="02010609060101010101" pitchFamily="49" charset="-122"/>
              </a:endParaRPr>
            </a:p>
          </p:txBody>
        </p:sp>
        <p:sp>
          <p:nvSpPr>
            <p:cNvPr id="25" name="TextBox 24"/>
            <p:cNvSpPr txBox="1"/>
            <p:nvPr/>
          </p:nvSpPr>
          <p:spPr>
            <a:xfrm>
              <a:off x="4067944" y="4069433"/>
              <a:ext cx="3708413" cy="830997"/>
            </a:xfrm>
            <a:prstGeom prst="rect">
              <a:avLst/>
            </a:prstGeom>
            <a:noFill/>
          </p:spPr>
          <p:txBody>
            <a:bodyPr wrap="square" rtlCol="0">
              <a:spAutoFit/>
            </a:bodyPr>
            <a:p>
              <a:r>
                <a:rPr lang="en-US" altLang="zh-CN" sz="4800" b="1" dirty="0">
                  <a:solidFill>
                    <a:srgbClr val="FF0000"/>
                  </a:solidFill>
                  <a:latin typeface="黑体" panose="02010609060101010101" pitchFamily="49" charset="-122"/>
                  <a:ea typeface="黑体" panose="02010609060101010101" pitchFamily="49" charset="-122"/>
                </a:rPr>
                <a:t>+</a:t>
              </a:r>
              <a:endParaRPr lang="zh-CN" altLang="en-US" sz="4800" b="1" dirty="0">
                <a:solidFill>
                  <a:srgbClr val="FF0000"/>
                </a:solidFill>
                <a:latin typeface="黑体" panose="02010609060101010101" pitchFamily="49" charset="-122"/>
                <a:ea typeface="黑体" panose="02010609060101010101" pitchFamily="49" charset="-122"/>
              </a:endParaRPr>
            </a:p>
          </p:txBody>
        </p:sp>
        <p:pic>
          <p:nvPicPr>
            <p:cNvPr id="2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1379"/>
            <a:stretch>
              <a:fillRect/>
            </a:stretch>
          </p:blipFill>
          <p:spPr bwMode="auto">
            <a:xfrm>
              <a:off x="5196408" y="4484931"/>
              <a:ext cx="2903984" cy="193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270760" y="829945"/>
            <a:ext cx="4896485" cy="698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79087" y="296831"/>
            <a:ext cx="518457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第九章 导游的语言技能</a:t>
            </a:r>
            <a:endParaRPr lang="zh-CN" altLang="en-US" sz="2400" b="1" dirty="0">
              <a:solidFill>
                <a:srgbClr val="EE5B00"/>
              </a:solidFill>
              <a:ea typeface="黑体" panose="02010609060101010101" pitchFamily="49" charset="-122"/>
            </a:endParaRPr>
          </a:p>
        </p:txBody>
      </p:sp>
      <p:grpSp>
        <p:nvGrpSpPr>
          <p:cNvPr id="21" name="组合 20"/>
          <p:cNvGrpSpPr/>
          <p:nvPr/>
        </p:nvGrpSpPr>
        <p:grpSpPr>
          <a:xfrm>
            <a:off x="2063235" y="2398270"/>
            <a:ext cx="4948597" cy="684075"/>
            <a:chOff x="2195737" y="2344385"/>
            <a:chExt cx="5247974" cy="684075"/>
          </a:xfrm>
        </p:grpSpPr>
        <p:sp>
          <p:nvSpPr>
            <p:cNvPr id="7" name="椭圆 6"/>
            <p:cNvSpPr/>
            <p:nvPr/>
          </p:nvSpPr>
          <p:spPr>
            <a:xfrm>
              <a:off x="2195737" y="234438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0" name="TextBox 9"/>
            <p:cNvSpPr txBox="1"/>
            <p:nvPr/>
          </p:nvSpPr>
          <p:spPr>
            <a:xfrm>
              <a:off x="2879813" y="2415452"/>
              <a:ext cx="4563898" cy="523220"/>
            </a:xfrm>
            <a:prstGeom prst="rect">
              <a:avLst/>
            </a:prstGeom>
            <a:noFill/>
          </p:spPr>
          <p:txBody>
            <a:bodyPr wrap="square" rtlCol="0">
              <a:spAutoFit/>
            </a:bodyPr>
            <a:lstStyle/>
            <a:p>
              <a:pPr algn="ctr"/>
              <a:r>
                <a:rPr lang="zh-CN" altLang="en-US" sz="2800" dirty="0">
                  <a:ea typeface="黑体" panose="02010609060101010101" pitchFamily="49" charset="-122"/>
                </a:rPr>
                <a:t>导游语言的内涵</a:t>
              </a:r>
              <a:endParaRPr lang="zh-CN" altLang="en-US" sz="2800" dirty="0">
                <a:ea typeface="黑体" panose="02010609060101010101" pitchFamily="49" charset="-122"/>
              </a:endParaRPr>
            </a:p>
          </p:txBody>
        </p:sp>
      </p:grpSp>
      <p:sp>
        <p:nvSpPr>
          <p:cNvPr id="16" name="TextBox 15"/>
          <p:cNvSpPr txBox="1"/>
          <p:nvPr/>
        </p:nvSpPr>
        <p:spPr>
          <a:xfrm>
            <a:off x="1475656" y="1248975"/>
            <a:ext cx="691276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第一节 导游语言的内涵及特性</a:t>
            </a:r>
            <a:endParaRPr lang="zh-CN" altLang="en-US" sz="3600" b="1" dirty="0">
              <a:latin typeface="黑体" panose="02010609060101010101" pitchFamily="49" charset="-122"/>
              <a:ea typeface="黑体" panose="02010609060101010101" pitchFamily="49" charset="-122"/>
            </a:endParaRPr>
          </a:p>
        </p:txBody>
      </p:sp>
      <p:sp>
        <p:nvSpPr>
          <p:cNvPr id="6" name="TextBox 5"/>
          <p:cNvSpPr txBox="1"/>
          <p:nvPr/>
        </p:nvSpPr>
        <p:spPr>
          <a:xfrm>
            <a:off x="1295636" y="3420616"/>
            <a:ext cx="7272808" cy="2862322"/>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en-US" sz="2000" dirty="0">
                <a:ea typeface="黑体" panose="02010609060101010101" pitchFamily="49" charset="-122"/>
              </a:rPr>
              <a:t>导游语言从狭义的角度上看，</a:t>
            </a:r>
            <a:r>
              <a:rPr lang="zh-CN" altLang="en-US" sz="2000" dirty="0">
                <a:solidFill>
                  <a:srgbClr val="21C5FF"/>
                </a:solidFill>
                <a:ea typeface="黑体" panose="02010609060101010101" pitchFamily="49" charset="-122"/>
              </a:rPr>
              <a:t>是导游与游客交流思想感情</a:t>
            </a:r>
            <a:r>
              <a:rPr lang="zh-CN" altLang="en-US" sz="2000" dirty="0">
                <a:ea typeface="黑体" panose="02010609060101010101" pitchFamily="49" charset="-122"/>
              </a:rPr>
              <a:t>、指导游览、进行讲解、传播文化时使用的一种具有丰富表达力、生动形象的口头语言。</a:t>
            </a:r>
            <a:endParaRPr lang="zh-CN" altLang="en-US" sz="2000" dirty="0">
              <a:ea typeface="黑体" panose="02010609060101010101" pitchFamily="49" charset="-122"/>
            </a:endParaRPr>
          </a:p>
          <a:p>
            <a:pPr marL="342900" indent="-342900">
              <a:lnSpc>
                <a:spcPct val="150000"/>
              </a:lnSpc>
              <a:buFont typeface="Wingdings" panose="05000000000000000000" pitchFamily="2" charset="2"/>
              <a:buChar char="p"/>
            </a:pPr>
            <a:r>
              <a:rPr lang="zh-CN" altLang="en-US" sz="2000" dirty="0">
                <a:ea typeface="黑体" panose="02010609060101010101" pitchFamily="49" charset="-122"/>
              </a:rPr>
              <a:t>从广义的角度来说，导游语言是导游在导游服务过程中必须熟练掌握和运用的所有</a:t>
            </a:r>
            <a:r>
              <a:rPr lang="zh-CN" altLang="en-US" sz="2000" dirty="0">
                <a:solidFill>
                  <a:srgbClr val="21C5FF"/>
                </a:solidFill>
                <a:ea typeface="黑体" panose="02010609060101010101" pitchFamily="49" charset="-122"/>
              </a:rPr>
              <a:t>含有一定意义并能引起互动的一种符号</a:t>
            </a:r>
            <a:r>
              <a:rPr lang="zh-CN" altLang="en-US" sz="2000" dirty="0">
                <a:ea typeface="黑体" panose="02010609060101010101" pitchFamily="49" charset="-122"/>
              </a:rPr>
              <a:t>。</a:t>
            </a:r>
            <a:endParaRPr lang="zh-CN" altLang="en-US" sz="2000" dirty="0">
              <a:ea typeface="黑体" panose="02010609060101010101" pitchFamily="49"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270125" y="829945"/>
            <a:ext cx="511238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79087" y="296831"/>
            <a:ext cx="518457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第九章 导游的语言技能</a:t>
            </a:r>
            <a:endParaRPr lang="zh-CN" altLang="en-US" sz="2400" b="1" dirty="0">
              <a:solidFill>
                <a:srgbClr val="EE5B00"/>
              </a:solidFill>
              <a:ea typeface="黑体" panose="02010609060101010101" pitchFamily="49" charset="-122"/>
            </a:endParaRPr>
          </a:p>
        </p:txBody>
      </p:sp>
      <p:grpSp>
        <p:nvGrpSpPr>
          <p:cNvPr id="21" name="组合 20"/>
          <p:cNvGrpSpPr/>
          <p:nvPr/>
        </p:nvGrpSpPr>
        <p:grpSpPr>
          <a:xfrm>
            <a:off x="2174817" y="2420888"/>
            <a:ext cx="4338303" cy="684075"/>
            <a:chOff x="2195736" y="3564294"/>
            <a:chExt cx="4600759" cy="684075"/>
          </a:xfrm>
        </p:grpSpPr>
        <p:sp>
          <p:nvSpPr>
            <p:cNvPr id="8" name="椭圆 7"/>
            <p:cNvSpPr/>
            <p:nvPr/>
          </p:nvSpPr>
          <p:spPr>
            <a:xfrm>
              <a:off x="2195736" y="3564294"/>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1" name="TextBox 10"/>
            <p:cNvSpPr txBox="1"/>
            <p:nvPr/>
          </p:nvSpPr>
          <p:spPr>
            <a:xfrm>
              <a:off x="3122095" y="3651974"/>
              <a:ext cx="3674400" cy="523220"/>
            </a:xfrm>
            <a:prstGeom prst="rect">
              <a:avLst/>
            </a:prstGeom>
            <a:noFill/>
          </p:spPr>
          <p:txBody>
            <a:bodyPr wrap="square" rtlCol="0">
              <a:spAutoFit/>
            </a:bodyPr>
            <a:lstStyle/>
            <a:p>
              <a:pPr algn="ctr"/>
              <a:r>
                <a:rPr lang="zh-CN" altLang="en-US" sz="2800" dirty="0">
                  <a:ea typeface="黑体" panose="02010609060101010101" pitchFamily="49" charset="-122"/>
                </a:rPr>
                <a:t>导游语言的特性</a:t>
              </a:r>
              <a:endParaRPr lang="zh-CN" altLang="en-US" sz="2800" dirty="0">
                <a:ea typeface="黑体" panose="02010609060101010101" pitchFamily="49" charset="-122"/>
              </a:endParaRPr>
            </a:p>
          </p:txBody>
        </p:sp>
      </p:grpSp>
      <p:sp>
        <p:nvSpPr>
          <p:cNvPr id="16" name="TextBox 15"/>
          <p:cNvSpPr txBox="1"/>
          <p:nvPr/>
        </p:nvSpPr>
        <p:spPr>
          <a:xfrm>
            <a:off x="1475656" y="1248975"/>
            <a:ext cx="691276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第一节 导游语言的内涵及特性</a:t>
            </a:r>
            <a:endParaRPr lang="zh-CN" altLang="en-US" sz="3600" b="1" dirty="0">
              <a:latin typeface="黑体" panose="02010609060101010101" pitchFamily="49" charset="-122"/>
              <a:ea typeface="黑体" panose="02010609060101010101" pitchFamily="49" charset="-122"/>
            </a:endParaRPr>
          </a:p>
        </p:txBody>
      </p:sp>
      <p:pic>
        <p:nvPicPr>
          <p:cNvPr id="15"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62714" r="50000"/>
          <a:stretch>
            <a:fillRect/>
          </a:stretch>
        </p:blipFill>
        <p:spPr bwMode="auto">
          <a:xfrm>
            <a:off x="6513120" y="4630498"/>
            <a:ext cx="2836658" cy="23831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20739" y="3529960"/>
            <a:ext cx="1511302" cy="147732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a:ea typeface="黑体" panose="02010609060101010101" pitchFamily="49" charset="-122"/>
              </a:rPr>
              <a:t>准确性</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sz="2000" dirty="0">
                <a:ea typeface="黑体" panose="02010609060101010101" pitchFamily="49" charset="-122"/>
              </a:rPr>
              <a:t>逻辑性</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sz="2000" dirty="0">
                <a:ea typeface="黑体" panose="02010609060101010101" pitchFamily="49" charset="-122"/>
              </a:rPr>
              <a:t>生动性</a:t>
            </a:r>
            <a:endParaRPr lang="zh-CN" altLang="en-US" sz="2000" dirty="0">
              <a:ea typeface="黑体" panose="02010609060101010101" pitchFamily="49"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052955" y="833120"/>
            <a:ext cx="5616575" cy="38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54372" y="346361"/>
            <a:ext cx="4379736" cy="830997"/>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第九章 导游的语言技能</a:t>
            </a:r>
            <a:endParaRPr lang="zh-CN" altLang="en-US" sz="2400" b="1" dirty="0">
              <a:solidFill>
                <a:srgbClr val="EE5B00"/>
              </a:solidFill>
              <a:ea typeface="黑体" panose="02010609060101010101" pitchFamily="49" charset="-122"/>
            </a:endParaRPr>
          </a:p>
          <a:p>
            <a:pPr algn="ctr"/>
            <a:endParaRPr lang="zh-CN" altLang="en-US" sz="2400" b="1" dirty="0">
              <a:solidFill>
                <a:srgbClr val="EE5B00"/>
              </a:solidFill>
              <a:ea typeface="黑体" panose="02010609060101010101" pitchFamily="49" charset="-122"/>
            </a:endParaRPr>
          </a:p>
        </p:txBody>
      </p:sp>
      <p:grpSp>
        <p:nvGrpSpPr>
          <p:cNvPr id="21" name="组合 20"/>
          <p:cNvGrpSpPr/>
          <p:nvPr/>
        </p:nvGrpSpPr>
        <p:grpSpPr>
          <a:xfrm>
            <a:off x="2174817" y="2726514"/>
            <a:ext cx="4464387" cy="684075"/>
            <a:chOff x="2195737" y="2344385"/>
            <a:chExt cx="4464387" cy="684075"/>
          </a:xfrm>
        </p:grpSpPr>
        <p:sp>
          <p:nvSpPr>
            <p:cNvPr id="7" name="椭圆 6"/>
            <p:cNvSpPr/>
            <p:nvPr/>
          </p:nvSpPr>
          <p:spPr>
            <a:xfrm>
              <a:off x="2195737" y="234438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0" name="TextBox 9"/>
            <p:cNvSpPr txBox="1"/>
            <p:nvPr/>
          </p:nvSpPr>
          <p:spPr>
            <a:xfrm>
              <a:off x="3131732" y="2415452"/>
              <a:ext cx="3528392" cy="523220"/>
            </a:xfrm>
            <a:prstGeom prst="rect">
              <a:avLst/>
            </a:prstGeom>
            <a:noFill/>
          </p:spPr>
          <p:txBody>
            <a:bodyPr wrap="square" rtlCol="0">
              <a:spAutoFit/>
            </a:bodyPr>
            <a:lstStyle/>
            <a:p>
              <a:pPr lvl="0" algn="ctr"/>
              <a:r>
                <a:rPr lang="zh-CN" altLang="en-US" sz="2800" dirty="0">
                  <a:ea typeface="黑体" panose="02010609060101010101" pitchFamily="49" charset="-122"/>
                </a:rPr>
                <a:t>口头语言的基本形式</a:t>
              </a:r>
              <a:endParaRPr lang="zh-CN" altLang="en-US" sz="2800" dirty="0">
                <a:ea typeface="黑体" panose="02010609060101010101" pitchFamily="49" charset="-122"/>
              </a:endParaRPr>
            </a:p>
          </p:txBody>
        </p:sp>
      </p:grpSp>
      <p:sp>
        <p:nvSpPr>
          <p:cNvPr id="16" name="TextBox 15"/>
          <p:cNvSpPr txBox="1"/>
          <p:nvPr/>
        </p:nvSpPr>
        <p:spPr>
          <a:xfrm>
            <a:off x="1475656" y="1248975"/>
            <a:ext cx="691276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第二节 导游口头语言表达技巧</a:t>
            </a:r>
            <a:endParaRPr lang="zh-CN" altLang="en-US" sz="3600" b="1" dirty="0">
              <a:latin typeface="黑体" panose="02010609060101010101" pitchFamily="49" charset="-122"/>
              <a:ea typeface="黑体" panose="02010609060101010101" pitchFamily="49" charset="-122"/>
            </a:endParaRPr>
          </a:p>
        </p:txBody>
      </p:sp>
      <p:sp>
        <p:nvSpPr>
          <p:cNvPr id="9" name="TextBox 8"/>
          <p:cNvSpPr txBox="1"/>
          <p:nvPr/>
        </p:nvSpPr>
        <p:spPr>
          <a:xfrm>
            <a:off x="3449501" y="3645024"/>
            <a:ext cx="2189868" cy="962956"/>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ea typeface="黑体" panose="02010609060101010101" pitchFamily="49" charset="-122"/>
              </a:rPr>
              <a:t>独白式</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l"/>
            </a:pPr>
            <a:r>
              <a:rPr lang="zh-CN" altLang="en-US" sz="2000" dirty="0">
                <a:ea typeface="黑体" panose="02010609060101010101" pitchFamily="49" charset="-122"/>
              </a:rPr>
              <a:t>对话式</a:t>
            </a:r>
            <a:endParaRPr lang="zh-CN" altLang="en-US" sz="2000" dirty="0">
              <a:ea typeface="黑体" panose="02010609060101010101" pitchFamily="49" charset="-122"/>
            </a:endParaRPr>
          </a:p>
        </p:txBody>
      </p:sp>
      <p:pic>
        <p:nvPicPr>
          <p:cNvPr id="18" name="Picture 5"/>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42455" t="54819"/>
          <a:stretch>
            <a:fillRect/>
          </a:stretch>
        </p:blipFill>
        <p:spPr bwMode="auto">
          <a:xfrm>
            <a:off x="6031884" y="4780761"/>
            <a:ext cx="2068508" cy="1579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341245" y="836295"/>
            <a:ext cx="475234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82312" y="343186"/>
            <a:ext cx="4379736" cy="830997"/>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第九章 导游的语言技能</a:t>
            </a:r>
            <a:endParaRPr lang="zh-CN" altLang="en-US" sz="2400" b="1" dirty="0">
              <a:solidFill>
                <a:srgbClr val="EE5B00"/>
              </a:solidFill>
              <a:ea typeface="黑体" panose="02010609060101010101" pitchFamily="49" charset="-122"/>
            </a:endParaRPr>
          </a:p>
          <a:p>
            <a:pPr algn="ctr"/>
            <a:endParaRPr lang="zh-CN" altLang="en-US" sz="2400" b="1" dirty="0">
              <a:solidFill>
                <a:srgbClr val="EE5B00"/>
              </a:solidFill>
              <a:ea typeface="黑体" panose="02010609060101010101" pitchFamily="49" charset="-122"/>
            </a:endParaRPr>
          </a:p>
        </p:txBody>
      </p:sp>
      <p:grpSp>
        <p:nvGrpSpPr>
          <p:cNvPr id="21" name="组合 20"/>
          <p:cNvGrpSpPr/>
          <p:nvPr/>
        </p:nvGrpSpPr>
        <p:grpSpPr>
          <a:xfrm>
            <a:off x="2167608" y="2492896"/>
            <a:ext cx="5360952" cy="684075"/>
            <a:chOff x="2195736" y="3564294"/>
            <a:chExt cx="5360952" cy="684075"/>
          </a:xfrm>
        </p:grpSpPr>
        <p:sp>
          <p:nvSpPr>
            <p:cNvPr id="8" name="椭圆 7"/>
            <p:cNvSpPr/>
            <p:nvPr/>
          </p:nvSpPr>
          <p:spPr>
            <a:xfrm>
              <a:off x="2195736" y="3564294"/>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1" name="TextBox 10"/>
            <p:cNvSpPr txBox="1"/>
            <p:nvPr/>
          </p:nvSpPr>
          <p:spPr>
            <a:xfrm>
              <a:off x="3235072" y="3715237"/>
              <a:ext cx="4321616" cy="523220"/>
            </a:xfrm>
            <a:prstGeom prst="rect">
              <a:avLst/>
            </a:prstGeom>
            <a:noFill/>
          </p:spPr>
          <p:txBody>
            <a:bodyPr wrap="square" rtlCol="0">
              <a:spAutoFit/>
            </a:bodyPr>
            <a:lstStyle/>
            <a:p>
              <a:pPr lvl="0"/>
              <a:r>
                <a:rPr lang="zh-CN" altLang="en-US" sz="2800" dirty="0">
                  <a:ea typeface="黑体" panose="02010609060101010101" pitchFamily="49" charset="-122"/>
                </a:rPr>
                <a:t>口头语言的表达要领</a:t>
              </a:r>
              <a:endParaRPr lang="zh-CN" altLang="en-US" sz="2800" dirty="0">
                <a:ea typeface="黑体" panose="02010609060101010101" pitchFamily="49" charset="-122"/>
              </a:endParaRPr>
            </a:p>
          </p:txBody>
        </p:sp>
      </p:grpSp>
      <p:sp>
        <p:nvSpPr>
          <p:cNvPr id="16" name="TextBox 15"/>
          <p:cNvSpPr txBox="1"/>
          <p:nvPr/>
        </p:nvSpPr>
        <p:spPr>
          <a:xfrm>
            <a:off x="1475656" y="1248975"/>
            <a:ext cx="691276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第二节 导游口头语言表达技巧</a:t>
            </a:r>
            <a:endParaRPr lang="zh-CN" altLang="en-US" sz="3600" b="1" dirty="0">
              <a:latin typeface="黑体" panose="02010609060101010101" pitchFamily="49" charset="-122"/>
              <a:ea typeface="黑体" panose="02010609060101010101" pitchFamily="49" charset="-122"/>
            </a:endParaRPr>
          </a:p>
        </p:txBody>
      </p:sp>
      <p:pic>
        <p:nvPicPr>
          <p:cNvPr id="17"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62714" r="50000"/>
          <a:stretch>
            <a:fillRect/>
          </a:stretch>
        </p:blipFill>
        <p:spPr bwMode="auto">
          <a:xfrm>
            <a:off x="6588224" y="4725144"/>
            <a:ext cx="2924604" cy="24208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24780" y="3429000"/>
            <a:ext cx="3354748" cy="1938992"/>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ea typeface="黑体" panose="02010609060101010101" pitchFamily="49" charset="-122"/>
              </a:rPr>
              <a:t>音量大小适度</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l"/>
            </a:pPr>
            <a:r>
              <a:rPr lang="zh-CN" altLang="en-US" sz="2000" dirty="0">
                <a:ea typeface="黑体" panose="02010609060101010101" pitchFamily="49" charset="-122"/>
              </a:rPr>
              <a:t>语调高低有序</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l"/>
            </a:pPr>
            <a:r>
              <a:rPr lang="zh-CN" altLang="en-US" sz="2000" dirty="0">
                <a:ea typeface="黑体" panose="02010609060101010101" pitchFamily="49" charset="-122"/>
              </a:rPr>
              <a:t>语速快慢相宜</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l"/>
            </a:pPr>
            <a:r>
              <a:rPr lang="zh-CN" altLang="en-US" sz="2000" dirty="0">
                <a:ea typeface="黑体" panose="02010609060101010101" pitchFamily="49" charset="-122"/>
              </a:rPr>
              <a:t>停顿长短合理</a:t>
            </a:r>
            <a:endParaRPr lang="zh-CN" altLang="en-US" sz="2000" dirty="0">
              <a:ea typeface="黑体" panose="02010609060101010101" pitchFamily="49"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81835" y="829945"/>
            <a:ext cx="547243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88992" y="296831"/>
            <a:ext cx="431209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第九章 导游的语言技能</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648937" y="1268760"/>
            <a:ext cx="799288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第三节 导游态势语言运用技巧</a:t>
            </a:r>
            <a:endParaRPr lang="zh-CN" altLang="en-US" sz="3600" b="1" dirty="0">
              <a:latin typeface="黑体" panose="02010609060101010101" pitchFamily="49" charset="-122"/>
              <a:ea typeface="黑体" panose="02010609060101010101" pitchFamily="49" charset="-122"/>
            </a:endParaRPr>
          </a:p>
        </p:txBody>
      </p:sp>
      <p:grpSp>
        <p:nvGrpSpPr>
          <p:cNvPr id="36" name="组合 35"/>
          <p:cNvGrpSpPr/>
          <p:nvPr/>
        </p:nvGrpSpPr>
        <p:grpSpPr>
          <a:xfrm>
            <a:off x="1934068" y="2476617"/>
            <a:ext cx="5102283" cy="3611998"/>
            <a:chOff x="1273234" y="2103239"/>
            <a:chExt cx="4550165" cy="3264921"/>
          </a:xfrm>
        </p:grpSpPr>
        <p:grpSp>
          <p:nvGrpSpPr>
            <p:cNvPr id="37" name="组合 36"/>
            <p:cNvGrpSpPr/>
            <p:nvPr/>
          </p:nvGrpSpPr>
          <p:grpSpPr>
            <a:xfrm>
              <a:off x="1273234" y="2823098"/>
              <a:ext cx="1786598" cy="1847550"/>
              <a:chOff x="618823" y="2589177"/>
              <a:chExt cx="2439987" cy="2439988"/>
            </a:xfrm>
          </p:grpSpPr>
          <p:pic>
            <p:nvPicPr>
              <p:cNvPr id="46" name="Picture 3" descr="C:\Users\Administrator\Desktop\cvL10GcaiC.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8823" y="2589177"/>
                <a:ext cx="2439987" cy="2439988"/>
              </a:xfrm>
              <a:prstGeom prst="rect">
                <a:avLst/>
              </a:prstGeom>
              <a:noFill/>
              <a:extLst>
                <a:ext uri="{909E8E84-426E-40DD-AFC4-6F175D3DCCD1}">
                  <a14:hiddenFill xmlns:a14="http://schemas.microsoft.com/office/drawing/2010/main">
                    <a:solidFill>
                      <a:srgbClr val="FFFFFF"/>
                    </a:solidFill>
                  </a14:hiddenFill>
                </a:ext>
              </a:extLst>
            </p:spPr>
          </p:pic>
          <p:sp>
            <p:nvSpPr>
              <p:cNvPr id="47" name="椭圆 46"/>
              <p:cNvSpPr/>
              <p:nvPr/>
            </p:nvSpPr>
            <p:spPr>
              <a:xfrm>
                <a:off x="775707" y="2780928"/>
                <a:ext cx="2212117" cy="2212117"/>
              </a:xfrm>
              <a:prstGeom prst="ellipse">
                <a:avLst/>
              </a:prstGeom>
              <a:noFill/>
              <a:ln w="152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sp>
          <p:nvSpPr>
            <p:cNvPr id="38" name="椭圆 37"/>
            <p:cNvSpPr/>
            <p:nvPr/>
          </p:nvSpPr>
          <p:spPr>
            <a:xfrm>
              <a:off x="2627784" y="2132856"/>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1</a:t>
              </a:r>
              <a:endParaRPr lang="zh-CN" altLang="en-US" b="1" dirty="0">
                <a:latin typeface="黑体" panose="02010609060101010101" pitchFamily="49" charset="-122"/>
                <a:ea typeface="黑体" panose="02010609060101010101" pitchFamily="49" charset="-122"/>
              </a:endParaRPr>
            </a:p>
          </p:txBody>
        </p:sp>
        <p:sp>
          <p:nvSpPr>
            <p:cNvPr id="39" name="椭圆 38"/>
            <p:cNvSpPr/>
            <p:nvPr/>
          </p:nvSpPr>
          <p:spPr>
            <a:xfrm>
              <a:off x="3259108" y="2922922"/>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2</a:t>
              </a:r>
              <a:endParaRPr lang="zh-CN" altLang="en-US" b="1" dirty="0">
                <a:latin typeface="黑体" panose="02010609060101010101" pitchFamily="49" charset="-122"/>
                <a:ea typeface="黑体" panose="02010609060101010101" pitchFamily="49" charset="-122"/>
              </a:endParaRPr>
            </a:p>
          </p:txBody>
        </p:sp>
        <p:sp>
          <p:nvSpPr>
            <p:cNvPr id="40" name="椭圆 39"/>
            <p:cNvSpPr/>
            <p:nvPr/>
          </p:nvSpPr>
          <p:spPr>
            <a:xfrm>
              <a:off x="3337791" y="3986334"/>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3</a:t>
              </a:r>
              <a:endParaRPr lang="zh-CN" altLang="en-US" b="1" dirty="0">
                <a:latin typeface="黑体" panose="02010609060101010101" pitchFamily="49" charset="-122"/>
                <a:ea typeface="黑体" panose="02010609060101010101" pitchFamily="49" charset="-122"/>
              </a:endParaRPr>
            </a:p>
          </p:txBody>
        </p:sp>
        <p:sp>
          <p:nvSpPr>
            <p:cNvPr id="41" name="椭圆 40"/>
            <p:cNvSpPr/>
            <p:nvPr/>
          </p:nvSpPr>
          <p:spPr>
            <a:xfrm>
              <a:off x="2791831" y="4936112"/>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4</a:t>
              </a:r>
              <a:endParaRPr lang="zh-CN" altLang="en-US" b="1" dirty="0">
                <a:latin typeface="黑体" panose="02010609060101010101" pitchFamily="49" charset="-122"/>
                <a:ea typeface="黑体" panose="02010609060101010101" pitchFamily="49" charset="-122"/>
              </a:endParaRPr>
            </a:p>
          </p:txBody>
        </p:sp>
        <p:sp>
          <p:nvSpPr>
            <p:cNvPr id="42" name="TextBox 41"/>
            <p:cNvSpPr txBox="1"/>
            <p:nvPr/>
          </p:nvSpPr>
          <p:spPr>
            <a:xfrm>
              <a:off x="3502395" y="2103239"/>
              <a:ext cx="2321004" cy="417304"/>
            </a:xfrm>
            <a:prstGeom prst="rect">
              <a:avLst/>
            </a:prstGeom>
            <a:noFill/>
          </p:spPr>
          <p:txBody>
            <a:bodyPr wrap="square" rtlCol="0">
              <a:spAutoFit/>
            </a:bodyPr>
            <a:lstStyle/>
            <a:p>
              <a:r>
                <a:rPr lang="zh-CN" altLang="en-US" sz="2400" dirty="0">
                  <a:ea typeface="黑体" panose="02010609060101010101" pitchFamily="49" charset="-122"/>
                </a:rPr>
                <a:t>首语</a:t>
              </a:r>
              <a:endParaRPr lang="zh-CN" altLang="en-US" sz="2400" dirty="0">
                <a:ea typeface="黑体" panose="02010609060101010101" pitchFamily="49" charset="-122"/>
              </a:endParaRPr>
            </a:p>
          </p:txBody>
        </p:sp>
        <p:sp>
          <p:nvSpPr>
            <p:cNvPr id="43" name="TextBox 42"/>
            <p:cNvSpPr txBox="1"/>
            <p:nvPr/>
          </p:nvSpPr>
          <p:spPr>
            <a:xfrm>
              <a:off x="4226657" y="2893305"/>
              <a:ext cx="1368152" cy="417304"/>
            </a:xfrm>
            <a:prstGeom prst="rect">
              <a:avLst/>
            </a:prstGeom>
            <a:noFill/>
          </p:spPr>
          <p:txBody>
            <a:bodyPr wrap="square" rtlCol="0">
              <a:spAutoFit/>
            </a:bodyPr>
            <a:lstStyle/>
            <a:p>
              <a:r>
                <a:rPr lang="zh-CN" altLang="en-US" sz="2400" dirty="0">
                  <a:ea typeface="黑体" panose="02010609060101010101" pitchFamily="49" charset="-122"/>
                </a:rPr>
                <a:t>表情语</a:t>
              </a:r>
              <a:endParaRPr lang="zh-CN" altLang="en-US" sz="2400" dirty="0">
                <a:ea typeface="黑体" panose="02010609060101010101" pitchFamily="49" charset="-122"/>
              </a:endParaRPr>
            </a:p>
          </p:txBody>
        </p:sp>
        <p:sp>
          <p:nvSpPr>
            <p:cNvPr id="44" name="TextBox 43"/>
            <p:cNvSpPr txBox="1"/>
            <p:nvPr/>
          </p:nvSpPr>
          <p:spPr>
            <a:xfrm>
              <a:off x="4292352" y="4033677"/>
              <a:ext cx="1224136" cy="417304"/>
            </a:xfrm>
            <a:prstGeom prst="rect">
              <a:avLst/>
            </a:prstGeom>
            <a:noFill/>
          </p:spPr>
          <p:txBody>
            <a:bodyPr wrap="square" rtlCol="0">
              <a:spAutoFit/>
            </a:bodyPr>
            <a:lstStyle/>
            <a:p>
              <a:r>
                <a:rPr lang="zh-CN" altLang="en-US" sz="2400" dirty="0">
                  <a:ea typeface="黑体" panose="02010609060101010101" pitchFamily="49" charset="-122"/>
                </a:rPr>
                <a:t>目光语</a:t>
              </a:r>
              <a:endParaRPr lang="zh-CN" altLang="en-US" sz="2400" dirty="0">
                <a:ea typeface="黑体" panose="02010609060101010101" pitchFamily="49" charset="-122"/>
              </a:endParaRPr>
            </a:p>
          </p:txBody>
        </p:sp>
        <p:sp>
          <p:nvSpPr>
            <p:cNvPr id="45" name="TextBox 44"/>
            <p:cNvSpPr txBox="1"/>
            <p:nvPr/>
          </p:nvSpPr>
          <p:spPr>
            <a:xfrm>
              <a:off x="3769839" y="4936112"/>
              <a:ext cx="1944216" cy="417304"/>
            </a:xfrm>
            <a:prstGeom prst="rect">
              <a:avLst/>
            </a:prstGeom>
            <a:noFill/>
          </p:spPr>
          <p:txBody>
            <a:bodyPr wrap="square" rtlCol="0">
              <a:spAutoFit/>
            </a:bodyPr>
            <a:lstStyle/>
            <a:p>
              <a:r>
                <a:rPr lang="zh-CN" altLang="en-US" sz="2400" dirty="0">
                  <a:ea typeface="黑体" panose="02010609060101010101" pitchFamily="49" charset="-122"/>
                </a:rPr>
                <a:t>手势语</a:t>
              </a:r>
              <a:endParaRPr lang="zh-CN" altLang="en-US" sz="2400" dirty="0">
                <a:ea typeface="黑体" panose="02010609060101010101" pitchFamily="49" charset="-122"/>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054225" y="829945"/>
            <a:ext cx="532828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88992" y="296831"/>
            <a:ext cx="431209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第九章 导游的语言技能</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648937" y="1268760"/>
            <a:ext cx="799288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第四节 导游语言的沟通技巧</a:t>
            </a:r>
            <a:endParaRPr lang="zh-CN" altLang="en-US" sz="3600" b="1" dirty="0">
              <a:latin typeface="黑体" panose="02010609060101010101" pitchFamily="49" charset="-122"/>
              <a:ea typeface="黑体" panose="02010609060101010101" pitchFamily="49" charset="-122"/>
            </a:endParaRPr>
          </a:p>
        </p:txBody>
      </p:sp>
      <p:grpSp>
        <p:nvGrpSpPr>
          <p:cNvPr id="31" name="组合 30"/>
          <p:cNvGrpSpPr/>
          <p:nvPr/>
        </p:nvGrpSpPr>
        <p:grpSpPr>
          <a:xfrm>
            <a:off x="-57192" y="2506586"/>
            <a:ext cx="9485107" cy="3224097"/>
            <a:chOff x="-57192" y="2506586"/>
            <a:chExt cx="9485107" cy="3224097"/>
          </a:xfrm>
        </p:grpSpPr>
        <p:grpSp>
          <p:nvGrpSpPr>
            <p:cNvPr id="32" name="组合 31"/>
            <p:cNvGrpSpPr/>
            <p:nvPr/>
          </p:nvGrpSpPr>
          <p:grpSpPr>
            <a:xfrm rot="343304">
              <a:off x="3267647" y="2711983"/>
              <a:ext cx="2502134" cy="2441010"/>
              <a:chOff x="618823" y="2589177"/>
              <a:chExt cx="2439987" cy="2439988"/>
            </a:xfrm>
          </p:grpSpPr>
          <p:pic>
            <p:nvPicPr>
              <p:cNvPr id="55" name="Picture 3" descr="C:\Users\Administrator\Desktop\cvL10GcaiC.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8823" y="2589177"/>
                <a:ext cx="2439987" cy="2439988"/>
              </a:xfrm>
              <a:prstGeom prst="rect">
                <a:avLst/>
              </a:prstGeom>
              <a:noFill/>
              <a:extLst>
                <a:ext uri="{909E8E84-426E-40DD-AFC4-6F175D3DCCD1}">
                  <a14:hiddenFill xmlns:a14="http://schemas.microsoft.com/office/drawing/2010/main">
                    <a:solidFill>
                      <a:srgbClr val="FFFFFF"/>
                    </a:solidFill>
                  </a14:hiddenFill>
                </a:ext>
              </a:extLst>
            </p:spPr>
          </p:pic>
          <p:sp>
            <p:nvSpPr>
              <p:cNvPr id="56" name="椭圆 55"/>
              <p:cNvSpPr/>
              <p:nvPr/>
            </p:nvSpPr>
            <p:spPr>
              <a:xfrm>
                <a:off x="775707" y="2780928"/>
                <a:ext cx="2212117" cy="2212117"/>
              </a:xfrm>
              <a:prstGeom prst="ellipse">
                <a:avLst/>
              </a:prstGeom>
              <a:noFill/>
              <a:ln w="152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sp>
          <p:nvSpPr>
            <p:cNvPr id="33" name="椭圆 32"/>
            <p:cNvSpPr/>
            <p:nvPr/>
          </p:nvSpPr>
          <p:spPr>
            <a:xfrm>
              <a:off x="5361625" y="2506586"/>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1</a:t>
              </a:r>
              <a:endParaRPr lang="zh-CN" altLang="en-US" b="1" dirty="0">
                <a:latin typeface="黑体" panose="02010609060101010101" pitchFamily="49" charset="-122"/>
                <a:ea typeface="黑体" panose="02010609060101010101" pitchFamily="49" charset="-122"/>
              </a:endParaRPr>
            </a:p>
          </p:txBody>
        </p:sp>
        <p:sp>
          <p:nvSpPr>
            <p:cNvPr id="34" name="椭圆 33"/>
            <p:cNvSpPr/>
            <p:nvPr/>
          </p:nvSpPr>
          <p:spPr>
            <a:xfrm>
              <a:off x="5885229" y="3459392"/>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2</a:t>
              </a:r>
              <a:endParaRPr lang="zh-CN" altLang="en-US" b="1" dirty="0">
                <a:latin typeface="黑体" panose="02010609060101010101" pitchFamily="49" charset="-122"/>
                <a:ea typeface="黑体" panose="02010609060101010101" pitchFamily="49" charset="-122"/>
              </a:endParaRPr>
            </a:p>
          </p:txBody>
        </p:sp>
        <p:sp>
          <p:nvSpPr>
            <p:cNvPr id="35" name="椭圆 34"/>
            <p:cNvSpPr/>
            <p:nvPr/>
          </p:nvSpPr>
          <p:spPr>
            <a:xfrm>
              <a:off x="5713318" y="4452782"/>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3</a:t>
              </a:r>
              <a:endParaRPr lang="zh-CN" altLang="en-US" b="1" dirty="0">
                <a:latin typeface="黑体" panose="02010609060101010101" pitchFamily="49" charset="-122"/>
                <a:ea typeface="黑体" panose="02010609060101010101" pitchFamily="49" charset="-122"/>
              </a:endParaRPr>
            </a:p>
          </p:txBody>
        </p:sp>
        <p:sp>
          <p:nvSpPr>
            <p:cNvPr id="48" name="椭圆 47"/>
            <p:cNvSpPr/>
            <p:nvPr/>
          </p:nvSpPr>
          <p:spPr>
            <a:xfrm>
              <a:off x="5355704" y="5252554"/>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4</a:t>
              </a:r>
              <a:endParaRPr lang="zh-CN" altLang="en-US" b="1" dirty="0">
                <a:latin typeface="黑体" panose="02010609060101010101" pitchFamily="49" charset="-122"/>
                <a:ea typeface="黑体" panose="02010609060101010101" pitchFamily="49" charset="-122"/>
              </a:endParaRPr>
            </a:p>
          </p:txBody>
        </p:sp>
        <p:sp>
          <p:nvSpPr>
            <p:cNvPr id="49" name="椭圆 48"/>
            <p:cNvSpPr/>
            <p:nvPr/>
          </p:nvSpPr>
          <p:spPr>
            <a:xfrm>
              <a:off x="3368223" y="5252554"/>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5</a:t>
              </a:r>
              <a:endParaRPr lang="zh-CN" altLang="en-US" b="1" dirty="0">
                <a:latin typeface="黑体" panose="02010609060101010101" pitchFamily="49" charset="-122"/>
                <a:ea typeface="黑体" panose="02010609060101010101" pitchFamily="49" charset="-122"/>
              </a:endParaRPr>
            </a:p>
          </p:txBody>
        </p:sp>
        <p:sp>
          <p:nvSpPr>
            <p:cNvPr id="50" name="椭圆 49"/>
            <p:cNvSpPr/>
            <p:nvPr/>
          </p:nvSpPr>
          <p:spPr>
            <a:xfrm>
              <a:off x="2849685" y="4486480"/>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6</a:t>
              </a:r>
              <a:endParaRPr lang="zh-CN" altLang="en-US" b="1" dirty="0">
                <a:latin typeface="黑体" panose="02010609060101010101" pitchFamily="49" charset="-122"/>
                <a:ea typeface="黑体" panose="02010609060101010101" pitchFamily="49" charset="-122"/>
              </a:endParaRPr>
            </a:p>
          </p:txBody>
        </p:sp>
        <p:sp>
          <p:nvSpPr>
            <p:cNvPr id="51" name="TextBox 50"/>
            <p:cNvSpPr txBox="1"/>
            <p:nvPr/>
          </p:nvSpPr>
          <p:spPr>
            <a:xfrm>
              <a:off x="6001350" y="2506586"/>
              <a:ext cx="2462354" cy="461665"/>
            </a:xfrm>
            <a:prstGeom prst="rect">
              <a:avLst/>
            </a:prstGeom>
            <a:noFill/>
          </p:spPr>
          <p:txBody>
            <a:bodyPr wrap="square" rtlCol="0">
              <a:spAutoFit/>
            </a:bodyPr>
            <a:lstStyle/>
            <a:p>
              <a:r>
                <a:rPr lang="zh-CN" altLang="en-US" sz="2400" dirty="0">
                  <a:ea typeface="黑体" panose="02010609060101010101" pitchFamily="49" charset="-122"/>
                </a:rPr>
                <a:t>称谓的语言技巧</a:t>
              </a:r>
              <a:endParaRPr lang="zh-CN" altLang="en-US" sz="2400" dirty="0">
                <a:ea typeface="黑体" panose="02010609060101010101" pitchFamily="49" charset="-122"/>
              </a:endParaRPr>
            </a:p>
          </p:txBody>
        </p:sp>
        <p:sp>
          <p:nvSpPr>
            <p:cNvPr id="52" name="TextBox 51"/>
            <p:cNvSpPr txBox="1"/>
            <p:nvPr/>
          </p:nvSpPr>
          <p:spPr>
            <a:xfrm>
              <a:off x="6417392" y="4486480"/>
              <a:ext cx="3010523" cy="461665"/>
            </a:xfrm>
            <a:prstGeom prst="rect">
              <a:avLst/>
            </a:prstGeom>
            <a:noFill/>
          </p:spPr>
          <p:txBody>
            <a:bodyPr wrap="square" rtlCol="0">
              <a:spAutoFit/>
            </a:bodyPr>
            <a:lstStyle/>
            <a:p>
              <a:pPr lvl="0"/>
              <a:r>
                <a:rPr lang="zh-CN" altLang="en-US" sz="2400" dirty="0">
                  <a:ea typeface="黑体" panose="02010609060101010101" pitchFamily="49" charset="-122"/>
                </a:rPr>
                <a:t>交谈的语言技巧</a:t>
              </a:r>
              <a:endParaRPr lang="en-US" altLang="zh-CN" sz="2400" dirty="0">
                <a:ea typeface="黑体" panose="02010609060101010101" pitchFamily="49" charset="-122"/>
              </a:endParaRPr>
            </a:p>
          </p:txBody>
        </p:sp>
        <p:sp>
          <p:nvSpPr>
            <p:cNvPr id="53" name="TextBox 52"/>
            <p:cNvSpPr txBox="1"/>
            <p:nvPr/>
          </p:nvSpPr>
          <p:spPr>
            <a:xfrm>
              <a:off x="6200219" y="5269018"/>
              <a:ext cx="2441606" cy="461665"/>
            </a:xfrm>
            <a:prstGeom prst="rect">
              <a:avLst/>
            </a:prstGeom>
            <a:noFill/>
          </p:spPr>
          <p:txBody>
            <a:bodyPr wrap="square" rtlCol="0">
              <a:spAutoFit/>
            </a:bodyPr>
            <a:lstStyle/>
            <a:p>
              <a:pPr lvl="0" algn="ctr"/>
              <a:r>
                <a:rPr lang="zh-CN" altLang="en-US" sz="2400" dirty="0">
                  <a:ea typeface="黑体" panose="02010609060101010101" pitchFamily="49" charset="-122"/>
                </a:rPr>
                <a:t>劝服的语言技巧</a:t>
              </a:r>
              <a:endParaRPr lang="en-US" altLang="zh-CN" sz="2400" dirty="0">
                <a:ea typeface="黑体" panose="02010609060101010101" pitchFamily="49" charset="-122"/>
              </a:endParaRPr>
            </a:p>
          </p:txBody>
        </p:sp>
        <p:sp>
          <p:nvSpPr>
            <p:cNvPr id="54" name="TextBox 53"/>
            <p:cNvSpPr txBox="1"/>
            <p:nvPr/>
          </p:nvSpPr>
          <p:spPr>
            <a:xfrm>
              <a:off x="-57192" y="3470823"/>
              <a:ext cx="2633647" cy="461665"/>
            </a:xfrm>
            <a:prstGeom prst="rect">
              <a:avLst/>
            </a:prstGeom>
            <a:noFill/>
          </p:spPr>
          <p:txBody>
            <a:bodyPr wrap="square" rtlCol="0">
              <a:spAutoFit/>
            </a:bodyPr>
            <a:lstStyle/>
            <a:p>
              <a:pPr algn="r"/>
              <a:r>
                <a:rPr lang="zh-CN" altLang="en-US" sz="2400" dirty="0">
                  <a:ea typeface="黑体" panose="02010609060101010101" pitchFamily="49" charset="-122"/>
                </a:rPr>
                <a:t>道歉的语言技巧</a:t>
              </a:r>
              <a:endParaRPr lang="zh-CN" altLang="en-US" sz="2400" dirty="0">
                <a:ea typeface="黑体" panose="02010609060101010101" pitchFamily="49" charset="-122"/>
              </a:endParaRPr>
            </a:p>
          </p:txBody>
        </p:sp>
      </p:grpSp>
      <p:sp>
        <p:nvSpPr>
          <p:cNvPr id="57" name="TextBox 56"/>
          <p:cNvSpPr txBox="1"/>
          <p:nvPr/>
        </p:nvSpPr>
        <p:spPr>
          <a:xfrm>
            <a:off x="6417392" y="3288018"/>
            <a:ext cx="2594481" cy="830997"/>
          </a:xfrm>
          <a:prstGeom prst="rect">
            <a:avLst/>
          </a:prstGeom>
          <a:noFill/>
        </p:spPr>
        <p:txBody>
          <a:bodyPr wrap="square" rtlCol="0">
            <a:spAutoFit/>
          </a:bodyPr>
          <a:lstStyle/>
          <a:p>
            <a:r>
              <a:rPr lang="zh-CN" altLang="en-US" sz="2400" dirty="0">
                <a:ea typeface="黑体" panose="02010609060101010101" pitchFamily="49" charset="-122"/>
              </a:rPr>
              <a:t>自我介绍的语言技巧</a:t>
            </a:r>
            <a:endParaRPr lang="zh-CN" altLang="en-US" sz="2400" dirty="0">
              <a:ea typeface="黑体" panose="02010609060101010101" pitchFamily="49" charset="-122"/>
            </a:endParaRPr>
          </a:p>
        </p:txBody>
      </p:sp>
      <p:sp>
        <p:nvSpPr>
          <p:cNvPr id="6" name="TextBox 5"/>
          <p:cNvSpPr txBox="1"/>
          <p:nvPr/>
        </p:nvSpPr>
        <p:spPr>
          <a:xfrm>
            <a:off x="609248" y="5222937"/>
            <a:ext cx="2542951" cy="461665"/>
          </a:xfrm>
          <a:prstGeom prst="rect">
            <a:avLst/>
          </a:prstGeom>
          <a:noFill/>
        </p:spPr>
        <p:txBody>
          <a:bodyPr wrap="square" rtlCol="0">
            <a:spAutoFit/>
          </a:bodyPr>
          <a:lstStyle/>
          <a:p>
            <a:r>
              <a:rPr lang="zh-CN" altLang="en-US" sz="2400" dirty="0">
                <a:ea typeface="黑体" panose="02010609060101010101" pitchFamily="49" charset="-122"/>
              </a:rPr>
              <a:t>提醒的语言技巧</a:t>
            </a:r>
            <a:endParaRPr lang="zh-CN" altLang="en-US" sz="2400" dirty="0">
              <a:ea typeface="黑体" panose="02010609060101010101" pitchFamily="49" charset="-122"/>
            </a:endParaRPr>
          </a:p>
        </p:txBody>
      </p:sp>
      <p:sp>
        <p:nvSpPr>
          <p:cNvPr id="58" name="椭圆 57"/>
          <p:cNvSpPr/>
          <p:nvPr/>
        </p:nvSpPr>
        <p:spPr>
          <a:xfrm>
            <a:off x="2768340" y="3459392"/>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7</a:t>
            </a:r>
            <a:endParaRPr lang="zh-CN" altLang="en-US" b="1" dirty="0">
              <a:latin typeface="黑体" panose="02010609060101010101" pitchFamily="49" charset="-122"/>
              <a:ea typeface="黑体" panose="02010609060101010101" pitchFamily="49" charset="-122"/>
            </a:endParaRPr>
          </a:p>
        </p:txBody>
      </p:sp>
      <p:sp>
        <p:nvSpPr>
          <p:cNvPr id="59" name="椭圆 58"/>
          <p:cNvSpPr/>
          <p:nvPr/>
        </p:nvSpPr>
        <p:spPr>
          <a:xfrm>
            <a:off x="3152199" y="2521394"/>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8</a:t>
            </a:r>
            <a:endParaRPr lang="zh-CN" altLang="en-US" b="1" dirty="0">
              <a:latin typeface="黑体" panose="02010609060101010101" pitchFamily="49" charset="-122"/>
              <a:ea typeface="黑体" panose="02010609060101010101" pitchFamily="49" charset="-122"/>
            </a:endParaRPr>
          </a:p>
        </p:txBody>
      </p:sp>
      <p:sp>
        <p:nvSpPr>
          <p:cNvPr id="61" name="TextBox 60"/>
          <p:cNvSpPr txBox="1"/>
          <p:nvPr/>
        </p:nvSpPr>
        <p:spPr>
          <a:xfrm>
            <a:off x="0" y="4456863"/>
            <a:ext cx="2633647" cy="461665"/>
          </a:xfrm>
          <a:prstGeom prst="rect">
            <a:avLst/>
          </a:prstGeom>
          <a:noFill/>
        </p:spPr>
        <p:txBody>
          <a:bodyPr wrap="square" rtlCol="0">
            <a:spAutoFit/>
          </a:bodyPr>
          <a:lstStyle/>
          <a:p>
            <a:pPr algn="r"/>
            <a:r>
              <a:rPr lang="zh-CN" altLang="en-US" sz="2400" dirty="0">
                <a:ea typeface="黑体" panose="02010609060101010101" pitchFamily="49" charset="-122"/>
              </a:rPr>
              <a:t>回绝的语言技巧</a:t>
            </a:r>
            <a:endParaRPr lang="zh-CN" altLang="en-US" sz="2400" dirty="0">
              <a:ea typeface="黑体" panose="02010609060101010101" pitchFamily="49" charset="-122"/>
            </a:endParaRPr>
          </a:p>
        </p:txBody>
      </p:sp>
      <p:sp>
        <p:nvSpPr>
          <p:cNvPr id="62" name="TextBox 61"/>
          <p:cNvSpPr txBox="1"/>
          <p:nvPr/>
        </p:nvSpPr>
        <p:spPr>
          <a:xfrm>
            <a:off x="334576" y="2521394"/>
            <a:ext cx="2633647" cy="461665"/>
          </a:xfrm>
          <a:prstGeom prst="rect">
            <a:avLst/>
          </a:prstGeom>
          <a:noFill/>
        </p:spPr>
        <p:txBody>
          <a:bodyPr wrap="square" rtlCol="0">
            <a:spAutoFit/>
          </a:bodyPr>
          <a:lstStyle/>
          <a:p>
            <a:pPr algn="r"/>
            <a:r>
              <a:rPr lang="zh-CN" altLang="en-US" sz="2400" dirty="0">
                <a:ea typeface="黑体" panose="02010609060101010101" pitchFamily="49" charset="-122"/>
              </a:rPr>
              <a:t>答问的语言技巧</a:t>
            </a:r>
            <a:endParaRPr lang="zh-CN" altLang="en-US" sz="2400" dirty="0">
              <a:ea typeface="黑体" panose="02010609060101010101" pitchFamily="49"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337421" y="2132856"/>
            <a:ext cx="1882651" cy="143691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10</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1475656" y="4077072"/>
            <a:ext cx="6480720" cy="923330"/>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导游的带团技能</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125345" y="829945"/>
            <a:ext cx="554418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23232" y="296831"/>
            <a:ext cx="518457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第十章  导游的带团技能</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043608" y="1248975"/>
            <a:ext cx="7344816"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第一节 导游带团的特点与原则</a:t>
            </a:r>
            <a:endParaRPr lang="zh-CN" altLang="en-US" sz="3600" b="1" dirty="0">
              <a:latin typeface="黑体" panose="02010609060101010101" pitchFamily="49" charset="-122"/>
              <a:ea typeface="黑体" panose="02010609060101010101" pitchFamily="49" charset="-122"/>
            </a:endParaRPr>
          </a:p>
        </p:txBody>
      </p:sp>
      <p:grpSp>
        <p:nvGrpSpPr>
          <p:cNvPr id="14" name="组合 13"/>
          <p:cNvGrpSpPr/>
          <p:nvPr/>
        </p:nvGrpSpPr>
        <p:grpSpPr>
          <a:xfrm>
            <a:off x="755576" y="2213562"/>
            <a:ext cx="7690367" cy="4722772"/>
            <a:chOff x="830660" y="2078246"/>
            <a:chExt cx="7612172" cy="4869095"/>
          </a:xfrm>
        </p:grpSpPr>
        <p:pic>
          <p:nvPicPr>
            <p:cNvPr id="17"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6285730" y="2078246"/>
              <a:ext cx="1512168" cy="19871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455" t="54819"/>
            <a:stretch>
              <a:fillRect/>
            </a:stretch>
          </p:blipFill>
          <p:spPr bwMode="auto">
            <a:xfrm>
              <a:off x="1043608" y="4747401"/>
              <a:ext cx="2047475" cy="1627986"/>
            </a:xfrm>
            <a:prstGeom prst="rect">
              <a:avLst/>
            </a:prstGeom>
            <a:noFill/>
            <a:extLst>
              <a:ext uri="{909E8E84-426E-40DD-AFC4-6F175D3DCCD1}">
                <a14:hiddenFill xmlns:a14="http://schemas.microsoft.com/office/drawing/2010/main">
                  <a:solidFill>
                    <a:srgbClr val="FFFFFF"/>
                  </a:solidFill>
                </a14:hiddenFill>
              </a:ext>
            </a:extLst>
          </p:spPr>
        </p:pic>
        <p:sp>
          <p:nvSpPr>
            <p:cNvPr id="19" name="椭圆 18"/>
            <p:cNvSpPr/>
            <p:nvPr/>
          </p:nvSpPr>
          <p:spPr>
            <a:xfrm>
              <a:off x="830660" y="210719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2" name="椭圆 21"/>
            <p:cNvSpPr/>
            <p:nvPr/>
          </p:nvSpPr>
          <p:spPr>
            <a:xfrm>
              <a:off x="7758757" y="4264828"/>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3" name="TextBox 22"/>
            <p:cNvSpPr txBox="1"/>
            <p:nvPr/>
          </p:nvSpPr>
          <p:spPr>
            <a:xfrm>
              <a:off x="1811299" y="2187626"/>
              <a:ext cx="3652290" cy="539431"/>
            </a:xfrm>
            <a:prstGeom prst="rect">
              <a:avLst/>
            </a:prstGeom>
            <a:noFill/>
          </p:spPr>
          <p:txBody>
            <a:bodyPr wrap="square" rtlCol="0">
              <a:spAutoFit/>
            </a:bodyPr>
            <a:lstStyle/>
            <a:p>
              <a:pPr lvl="0"/>
              <a:r>
                <a:rPr lang="zh-CN" altLang="en-US" sz="2800" dirty="0">
                  <a:ea typeface="黑体" panose="02010609060101010101" pitchFamily="49" charset="-122"/>
                </a:rPr>
                <a:t>导游带团的特点</a:t>
              </a:r>
              <a:endParaRPr lang="zh-CN" altLang="en-US" sz="2800" dirty="0">
                <a:ea typeface="黑体" panose="02010609060101010101" pitchFamily="49" charset="-122"/>
              </a:endParaRPr>
            </a:p>
          </p:txBody>
        </p:sp>
        <p:sp>
          <p:nvSpPr>
            <p:cNvPr id="24" name="TextBox 23"/>
            <p:cNvSpPr txBox="1"/>
            <p:nvPr/>
          </p:nvSpPr>
          <p:spPr>
            <a:xfrm>
              <a:off x="4053533" y="4422096"/>
              <a:ext cx="3503108" cy="539431"/>
            </a:xfrm>
            <a:prstGeom prst="rect">
              <a:avLst/>
            </a:prstGeom>
            <a:noFill/>
          </p:spPr>
          <p:txBody>
            <a:bodyPr wrap="square" rtlCol="0">
              <a:spAutoFit/>
            </a:bodyPr>
            <a:lstStyle/>
            <a:p>
              <a:pPr lvl="0" algn="r"/>
              <a:r>
                <a:rPr lang="zh-CN" altLang="en-US" sz="2800" dirty="0">
                  <a:ea typeface="黑体" panose="02010609060101010101" pitchFamily="49" charset="-122"/>
                </a:rPr>
                <a:t>导游带团的原则</a:t>
              </a:r>
              <a:endParaRPr lang="zh-CN" altLang="en-US" sz="2800" dirty="0">
                <a:ea typeface="黑体" panose="02010609060101010101" pitchFamily="49" charset="-122"/>
              </a:endParaRPr>
            </a:p>
          </p:txBody>
        </p:sp>
        <p:sp>
          <p:nvSpPr>
            <p:cNvPr id="25" name="TextBox 24"/>
            <p:cNvSpPr txBox="1"/>
            <p:nvPr/>
          </p:nvSpPr>
          <p:spPr>
            <a:xfrm>
              <a:off x="1832782" y="2791274"/>
              <a:ext cx="3750435" cy="3236585"/>
            </a:xfrm>
            <a:prstGeom prst="rect">
              <a:avLst/>
            </a:prstGeom>
            <a:noFill/>
          </p:spPr>
          <p:txBody>
            <a:bodyPr wrap="square" numCol="1" rtlCol="0">
              <a:spAutoFit/>
            </a:bodyPr>
            <a:lstStyle/>
            <a:p>
              <a:pPr marL="285750" indent="-285750">
                <a:lnSpc>
                  <a:spcPct val="150000"/>
                </a:lnSpc>
                <a:buFont typeface="Arial" panose="020B0604020202020204" pitchFamily="34" charset="0"/>
                <a:buChar char="•"/>
              </a:pPr>
              <a:r>
                <a:rPr lang="zh-CN" altLang="en-US" sz="2000" dirty="0">
                  <a:ea typeface="黑体" panose="02010609060101010101" pitchFamily="49" charset="-122"/>
                </a:rPr>
                <a:t>环境的流动性</a:t>
              </a:r>
              <a:endParaRPr lang="en-US" altLang="zh-CN" sz="2000" dirty="0">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ea typeface="黑体" panose="02010609060101010101" pitchFamily="49" charset="-122"/>
                </a:rPr>
                <a:t>需求与个性的差异</a:t>
              </a:r>
              <a:endParaRPr lang="en-US" altLang="zh-CN" sz="2000" dirty="0">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ea typeface="黑体" panose="02010609060101010101" pitchFamily="49" charset="-122"/>
                </a:rPr>
                <a:t>服务的主动性</a:t>
              </a:r>
              <a:endParaRPr lang="en-US" altLang="zh-CN" sz="2000"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zh-CN" altLang="en-US" dirty="0">
                <a:ea typeface="黑体" panose="02010609060101010101" pitchFamily="49" charset="-122"/>
              </a:endParaRPr>
            </a:p>
          </p:txBody>
        </p:sp>
        <p:sp>
          <p:nvSpPr>
            <p:cNvPr id="26" name="TextBox 25"/>
            <p:cNvSpPr txBox="1"/>
            <p:nvPr/>
          </p:nvSpPr>
          <p:spPr>
            <a:xfrm>
              <a:off x="4053358" y="4949276"/>
              <a:ext cx="4389299" cy="1998065"/>
            </a:xfrm>
            <a:prstGeom prst="rect">
              <a:avLst/>
            </a:prstGeom>
            <a:noFill/>
          </p:spPr>
          <p:txBody>
            <a:bodyPr wrap="square" numCol="2" rtlCol="0">
              <a:spAutoFit/>
            </a:bodyPr>
            <a:lstStyle/>
            <a:p>
              <a:pPr marL="285750" indent="-285750">
                <a:lnSpc>
                  <a:spcPct val="150000"/>
                </a:lnSpc>
                <a:buFont typeface="Arial" panose="020B0604020202020204" pitchFamily="34" charset="0"/>
                <a:buChar char="•"/>
              </a:pPr>
              <a:r>
                <a:rPr lang="zh-CN" altLang="en-US" sz="2000" dirty="0">
                  <a:ea typeface="黑体" panose="02010609060101010101" pitchFamily="49" charset="-122"/>
                </a:rPr>
                <a:t>游客至上原则</a:t>
              </a:r>
              <a:endParaRPr lang="en-US" altLang="zh-CN" sz="2000" dirty="0">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ea typeface="黑体" panose="02010609060101010101" pitchFamily="49" charset="-122"/>
                </a:rPr>
                <a:t>服务至上原则</a:t>
              </a:r>
              <a:endParaRPr lang="en-US" altLang="zh-CN" sz="2000" dirty="0">
                <a:ea typeface="黑体" panose="02010609060101010101" pitchFamily="49" charset="-122"/>
              </a:endParaRPr>
            </a:p>
            <a:p>
              <a:pPr marL="342900" indent="-342900">
                <a:lnSpc>
                  <a:spcPct val="150000"/>
                </a:lnSpc>
                <a:buFont typeface="Arial" panose="020B0604020202020204" pitchFamily="34" charset="0"/>
                <a:buChar char="•"/>
              </a:pPr>
              <a:r>
                <a:rPr lang="zh-CN" altLang="en-US" sz="2000" dirty="0">
                  <a:ea typeface="黑体" panose="02010609060101010101" pitchFamily="49" charset="-122"/>
                </a:rPr>
                <a:t>履行合同原则</a:t>
              </a:r>
              <a:endParaRPr lang="en-US" altLang="zh-CN" sz="2000" dirty="0">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ea typeface="黑体" panose="02010609060101010101" pitchFamily="49" charset="-122"/>
                </a:rPr>
                <a:t>公平对待原则</a:t>
              </a:r>
              <a:endParaRPr lang="zh-CN" altLang="en-US" sz="2000" dirty="0">
                <a:ea typeface="黑体" panose="02010609060101010101" pitchFamily="49" charset="-122"/>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054860" y="829945"/>
            <a:ext cx="525589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82312" y="303181"/>
            <a:ext cx="4379736" cy="830997"/>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第十章  导游的带团技能</a:t>
            </a:r>
            <a:endParaRPr lang="zh-CN" altLang="en-US" sz="2400" b="1" dirty="0">
              <a:solidFill>
                <a:srgbClr val="EE5B00"/>
              </a:solidFill>
              <a:ea typeface="黑体" panose="02010609060101010101" pitchFamily="49" charset="-122"/>
            </a:endParaRPr>
          </a:p>
          <a:p>
            <a:pPr algn="ctr"/>
            <a:endParaRPr lang="zh-CN" altLang="en-US" sz="2400" b="1" dirty="0">
              <a:solidFill>
                <a:srgbClr val="EE5B00"/>
              </a:solidFill>
              <a:ea typeface="黑体" panose="02010609060101010101" pitchFamily="49" charset="-122"/>
            </a:endParaRPr>
          </a:p>
        </p:txBody>
      </p:sp>
      <p:sp>
        <p:nvSpPr>
          <p:cNvPr id="16" name="TextBox 15"/>
          <p:cNvSpPr txBox="1"/>
          <p:nvPr/>
        </p:nvSpPr>
        <p:spPr>
          <a:xfrm>
            <a:off x="1043608" y="1195674"/>
            <a:ext cx="7560840"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第二节 导游的主导地位和形象塑造</a:t>
            </a:r>
            <a:endParaRPr lang="zh-CN" altLang="en-US" sz="3600" b="1" dirty="0">
              <a:latin typeface="黑体" panose="02010609060101010101" pitchFamily="49" charset="-122"/>
              <a:ea typeface="黑体" panose="02010609060101010101" pitchFamily="49" charset="-122"/>
            </a:endParaRPr>
          </a:p>
        </p:txBody>
      </p:sp>
      <p:pic>
        <p:nvPicPr>
          <p:cNvPr id="17"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62714" r="50000"/>
          <a:stretch>
            <a:fillRect/>
          </a:stretch>
        </p:blipFill>
        <p:spPr bwMode="auto">
          <a:xfrm>
            <a:off x="6588224" y="4725144"/>
            <a:ext cx="2924604" cy="24208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图示 5"/>
          <p:cNvGraphicFramePr/>
          <p:nvPr/>
        </p:nvGraphicFramePr>
        <p:xfrm>
          <a:off x="1524000" y="227919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124710" y="829945"/>
            <a:ext cx="525780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88992" y="226346"/>
            <a:ext cx="431209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第十章  导游的带团技能</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648937" y="1268760"/>
            <a:ext cx="799288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第三节 导游提供心理服务的技巧</a:t>
            </a:r>
            <a:endParaRPr lang="zh-CN" altLang="en-US" sz="3600" b="1" dirty="0">
              <a:latin typeface="黑体" panose="02010609060101010101" pitchFamily="49" charset="-122"/>
              <a:ea typeface="黑体" panose="02010609060101010101" pitchFamily="49" charset="-122"/>
            </a:endParaRPr>
          </a:p>
        </p:txBody>
      </p:sp>
      <p:grpSp>
        <p:nvGrpSpPr>
          <p:cNvPr id="36" name="组合 35"/>
          <p:cNvGrpSpPr/>
          <p:nvPr/>
        </p:nvGrpSpPr>
        <p:grpSpPr>
          <a:xfrm>
            <a:off x="1934068" y="2667046"/>
            <a:ext cx="5950300" cy="3035315"/>
            <a:chOff x="1273234" y="2275369"/>
            <a:chExt cx="5306418" cy="2743651"/>
          </a:xfrm>
        </p:grpSpPr>
        <p:grpSp>
          <p:nvGrpSpPr>
            <p:cNvPr id="37" name="组合 36"/>
            <p:cNvGrpSpPr/>
            <p:nvPr/>
          </p:nvGrpSpPr>
          <p:grpSpPr>
            <a:xfrm>
              <a:off x="1273234" y="2823098"/>
              <a:ext cx="1786598" cy="1847550"/>
              <a:chOff x="618823" y="2589177"/>
              <a:chExt cx="2439987" cy="2439988"/>
            </a:xfrm>
          </p:grpSpPr>
          <p:pic>
            <p:nvPicPr>
              <p:cNvPr id="46" name="Picture 3" descr="C:\Users\Administrator\Desktop\cvL10GcaiC.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8823" y="2589177"/>
                <a:ext cx="2439987" cy="2439988"/>
              </a:xfrm>
              <a:prstGeom prst="rect">
                <a:avLst/>
              </a:prstGeom>
              <a:noFill/>
              <a:extLst>
                <a:ext uri="{909E8E84-426E-40DD-AFC4-6F175D3DCCD1}">
                  <a14:hiddenFill xmlns:a14="http://schemas.microsoft.com/office/drawing/2010/main">
                    <a:solidFill>
                      <a:srgbClr val="FFFFFF"/>
                    </a:solidFill>
                  </a14:hiddenFill>
                </a:ext>
              </a:extLst>
            </p:spPr>
          </p:pic>
          <p:sp>
            <p:nvSpPr>
              <p:cNvPr id="47" name="椭圆 46"/>
              <p:cNvSpPr/>
              <p:nvPr/>
            </p:nvSpPr>
            <p:spPr>
              <a:xfrm>
                <a:off x="775707" y="2780928"/>
                <a:ext cx="2212117" cy="2212117"/>
              </a:xfrm>
              <a:prstGeom prst="ellipse">
                <a:avLst/>
              </a:prstGeom>
              <a:noFill/>
              <a:ln w="152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sp>
          <p:nvSpPr>
            <p:cNvPr id="38" name="椭圆 37"/>
            <p:cNvSpPr/>
            <p:nvPr/>
          </p:nvSpPr>
          <p:spPr>
            <a:xfrm>
              <a:off x="2541869" y="2294950"/>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1</a:t>
              </a:r>
              <a:endParaRPr lang="zh-CN" altLang="en-US" b="1" dirty="0">
                <a:latin typeface="黑体" panose="02010609060101010101" pitchFamily="49" charset="-122"/>
                <a:ea typeface="黑体" panose="02010609060101010101" pitchFamily="49" charset="-122"/>
              </a:endParaRPr>
            </a:p>
          </p:txBody>
        </p:sp>
        <p:sp>
          <p:nvSpPr>
            <p:cNvPr id="39" name="椭圆 38"/>
            <p:cNvSpPr/>
            <p:nvPr/>
          </p:nvSpPr>
          <p:spPr>
            <a:xfrm>
              <a:off x="3286371" y="2977822"/>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2</a:t>
              </a:r>
              <a:endParaRPr lang="zh-CN" altLang="en-US" b="1" dirty="0">
                <a:latin typeface="黑体" panose="02010609060101010101" pitchFamily="49" charset="-122"/>
                <a:ea typeface="黑体" panose="02010609060101010101" pitchFamily="49" charset="-122"/>
              </a:endParaRPr>
            </a:p>
          </p:txBody>
        </p:sp>
        <p:sp>
          <p:nvSpPr>
            <p:cNvPr id="40" name="椭圆 39"/>
            <p:cNvSpPr/>
            <p:nvPr/>
          </p:nvSpPr>
          <p:spPr>
            <a:xfrm>
              <a:off x="3337791" y="3843457"/>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3</a:t>
              </a:r>
              <a:endParaRPr lang="zh-CN" altLang="en-US" b="1" dirty="0">
                <a:latin typeface="黑体" panose="02010609060101010101" pitchFamily="49" charset="-122"/>
                <a:ea typeface="黑体" panose="02010609060101010101" pitchFamily="49" charset="-122"/>
              </a:endParaRPr>
            </a:p>
          </p:txBody>
        </p:sp>
        <p:sp>
          <p:nvSpPr>
            <p:cNvPr id="41" name="椭圆 40"/>
            <p:cNvSpPr/>
            <p:nvPr/>
          </p:nvSpPr>
          <p:spPr>
            <a:xfrm>
              <a:off x="2791830" y="4528163"/>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4</a:t>
              </a:r>
              <a:endParaRPr lang="zh-CN" altLang="en-US" b="1" dirty="0">
                <a:latin typeface="黑体" panose="02010609060101010101" pitchFamily="49" charset="-122"/>
                <a:ea typeface="黑体" panose="02010609060101010101" pitchFamily="49" charset="-122"/>
              </a:endParaRPr>
            </a:p>
          </p:txBody>
        </p:sp>
        <p:sp>
          <p:nvSpPr>
            <p:cNvPr id="42" name="TextBox 41"/>
            <p:cNvSpPr txBox="1"/>
            <p:nvPr/>
          </p:nvSpPr>
          <p:spPr>
            <a:xfrm>
              <a:off x="3393052" y="2275369"/>
              <a:ext cx="2321004" cy="417304"/>
            </a:xfrm>
            <a:prstGeom prst="rect">
              <a:avLst/>
            </a:prstGeom>
            <a:noFill/>
          </p:spPr>
          <p:txBody>
            <a:bodyPr wrap="square" rtlCol="0">
              <a:spAutoFit/>
            </a:bodyPr>
            <a:lstStyle/>
            <a:p>
              <a:r>
                <a:rPr lang="zh-CN" altLang="en-US" sz="2400" dirty="0">
                  <a:ea typeface="黑体" panose="02010609060101010101" pitchFamily="49" charset="-122"/>
                </a:rPr>
                <a:t>了解游客的心理</a:t>
              </a:r>
              <a:endParaRPr lang="zh-CN" altLang="en-US" sz="2400" dirty="0">
                <a:ea typeface="黑体" panose="02010609060101010101" pitchFamily="49" charset="-122"/>
              </a:endParaRPr>
            </a:p>
          </p:txBody>
        </p:sp>
        <p:sp>
          <p:nvSpPr>
            <p:cNvPr id="43" name="TextBox 42"/>
            <p:cNvSpPr txBox="1"/>
            <p:nvPr/>
          </p:nvSpPr>
          <p:spPr>
            <a:xfrm>
              <a:off x="4011011" y="2996750"/>
              <a:ext cx="2568641" cy="417304"/>
            </a:xfrm>
            <a:prstGeom prst="rect">
              <a:avLst/>
            </a:prstGeom>
            <a:noFill/>
          </p:spPr>
          <p:txBody>
            <a:bodyPr wrap="square" rtlCol="0">
              <a:spAutoFit/>
            </a:bodyPr>
            <a:lstStyle/>
            <a:p>
              <a:r>
                <a:rPr lang="zh-CN" altLang="en-US" sz="2400" dirty="0">
                  <a:ea typeface="黑体" panose="02010609060101010101" pitchFamily="49" charset="-122"/>
                </a:rPr>
                <a:t>调整游客的情绪</a:t>
              </a:r>
              <a:endParaRPr lang="zh-CN" altLang="en-US" sz="2400" dirty="0">
                <a:ea typeface="黑体" panose="02010609060101010101" pitchFamily="49" charset="-122"/>
              </a:endParaRPr>
            </a:p>
          </p:txBody>
        </p:sp>
        <p:sp>
          <p:nvSpPr>
            <p:cNvPr id="44" name="TextBox 43"/>
            <p:cNvSpPr txBox="1"/>
            <p:nvPr/>
          </p:nvSpPr>
          <p:spPr>
            <a:xfrm>
              <a:off x="3989096" y="3893829"/>
              <a:ext cx="2287300" cy="417304"/>
            </a:xfrm>
            <a:prstGeom prst="rect">
              <a:avLst/>
            </a:prstGeom>
            <a:noFill/>
          </p:spPr>
          <p:txBody>
            <a:bodyPr wrap="square" rtlCol="0">
              <a:spAutoFit/>
            </a:bodyPr>
            <a:lstStyle/>
            <a:p>
              <a:r>
                <a:rPr lang="zh-CN" altLang="en-US" sz="2400" dirty="0">
                  <a:ea typeface="黑体" panose="02010609060101010101" pitchFamily="49" charset="-122"/>
                </a:rPr>
                <a:t>激发游客的游兴</a:t>
              </a:r>
              <a:endParaRPr lang="zh-CN" altLang="en-US" sz="2400" dirty="0">
                <a:ea typeface="黑体" panose="02010609060101010101" pitchFamily="49" charset="-122"/>
              </a:endParaRPr>
            </a:p>
          </p:txBody>
        </p:sp>
        <p:sp>
          <p:nvSpPr>
            <p:cNvPr id="45" name="TextBox 44"/>
            <p:cNvSpPr txBox="1"/>
            <p:nvPr/>
          </p:nvSpPr>
          <p:spPr>
            <a:xfrm>
              <a:off x="3468316" y="4601716"/>
              <a:ext cx="2809813" cy="417304"/>
            </a:xfrm>
            <a:prstGeom prst="rect">
              <a:avLst/>
            </a:prstGeom>
            <a:noFill/>
          </p:spPr>
          <p:txBody>
            <a:bodyPr wrap="square" rtlCol="0">
              <a:spAutoFit/>
            </a:bodyPr>
            <a:lstStyle/>
            <a:p>
              <a:r>
                <a:rPr lang="zh-CN" altLang="en-US" sz="2400" dirty="0">
                  <a:ea typeface="黑体" panose="02010609060101010101" pitchFamily="49" charset="-122"/>
                </a:rPr>
                <a:t>把握心理服务的要领</a:t>
              </a:r>
              <a:endParaRPr lang="zh-CN" altLang="en-US" sz="2400" dirty="0">
                <a:ea typeface="黑体" panose="02010609060101010101" pitchFamily="49"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图示 1"/>
          <p:cNvGraphicFramePr/>
          <p:nvPr/>
        </p:nvGraphicFramePr>
        <p:xfrm>
          <a:off x="1624317" y="2471131"/>
          <a:ext cx="6192688" cy="388843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35" name="组合 34"/>
          <p:cNvGrpSpPr/>
          <p:nvPr/>
        </p:nvGrpSpPr>
        <p:grpSpPr>
          <a:xfrm rot="0">
            <a:off x="2385695" y="1950720"/>
            <a:ext cx="4965065" cy="683895"/>
            <a:chOff x="1695210" y="4036385"/>
            <a:chExt cx="4965022" cy="684076"/>
          </a:xfrm>
        </p:grpSpPr>
        <p:sp>
          <p:nvSpPr>
            <p:cNvPr id="37" name="椭圆 36"/>
            <p:cNvSpPr/>
            <p:nvPr/>
          </p:nvSpPr>
          <p:spPr>
            <a:xfrm>
              <a:off x="1695210" y="403638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38" name="TextBox 37"/>
            <p:cNvSpPr txBox="1"/>
            <p:nvPr/>
          </p:nvSpPr>
          <p:spPr>
            <a:xfrm>
              <a:off x="2915816" y="4197241"/>
              <a:ext cx="3744416" cy="523220"/>
            </a:xfrm>
            <a:prstGeom prst="rect">
              <a:avLst/>
            </a:prstGeom>
            <a:noFill/>
          </p:spPr>
          <p:txBody>
            <a:bodyPr wrap="square" rtlCol="0">
              <a:spAutoFit/>
            </a:bodyPr>
            <a:p>
              <a:r>
                <a:rPr lang="zh-CN" altLang="en-US" sz="2800" dirty="0">
                  <a:ea typeface="黑体" panose="02010609060101010101" pitchFamily="49" charset="-122"/>
                </a:rPr>
                <a:t>导游服务的范围</a:t>
              </a:r>
              <a:endParaRPr lang="zh-CN" altLang="en-US" sz="2800" dirty="0">
                <a:ea typeface="黑体" panose="02010609060101010101" pitchFamily="49" charset="-122"/>
              </a:endParaRP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126615" y="829945"/>
            <a:ext cx="518414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29632" y="296831"/>
            <a:ext cx="431209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第十章  导游的带团技能</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689720" y="1268759"/>
            <a:ext cx="799288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第四节 导游引导游客审美的技巧</a:t>
            </a:r>
            <a:endParaRPr lang="zh-CN" altLang="en-US" sz="3600" b="1" dirty="0">
              <a:latin typeface="黑体" panose="02010609060101010101" pitchFamily="49" charset="-122"/>
              <a:ea typeface="黑体" panose="02010609060101010101" pitchFamily="49" charset="-122"/>
            </a:endParaRPr>
          </a:p>
        </p:txBody>
      </p:sp>
      <p:grpSp>
        <p:nvGrpSpPr>
          <p:cNvPr id="42" name="组合 41"/>
          <p:cNvGrpSpPr/>
          <p:nvPr/>
        </p:nvGrpSpPr>
        <p:grpSpPr>
          <a:xfrm>
            <a:off x="1052424" y="2775359"/>
            <a:ext cx="8333838" cy="2701583"/>
            <a:chOff x="512992" y="2104265"/>
            <a:chExt cx="8132197" cy="2701583"/>
          </a:xfrm>
        </p:grpSpPr>
        <p:cxnSp>
          <p:nvCxnSpPr>
            <p:cNvPr id="43" name="直接连接符 42"/>
            <p:cNvCxnSpPr/>
            <p:nvPr/>
          </p:nvCxnSpPr>
          <p:spPr>
            <a:xfrm>
              <a:off x="684743" y="3501008"/>
              <a:ext cx="6263521" cy="0"/>
            </a:xfrm>
            <a:prstGeom prst="line">
              <a:avLst/>
            </a:prstGeom>
            <a:ln w="12700">
              <a:solidFill>
                <a:srgbClr val="FF3300"/>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141503" y="2684208"/>
              <a:ext cx="592872" cy="888808"/>
              <a:chOff x="924304" y="2684208"/>
              <a:chExt cx="592872" cy="888808"/>
            </a:xfrm>
          </p:grpSpPr>
          <p:sp>
            <p:nvSpPr>
              <p:cNvPr id="80" name="泪滴形 79"/>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81" name="椭圆 80"/>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82" name="TextBox 81"/>
              <p:cNvSpPr txBox="1"/>
              <p:nvPr/>
            </p:nvSpPr>
            <p:spPr>
              <a:xfrm>
                <a:off x="1013120" y="2777519"/>
                <a:ext cx="504056" cy="369332"/>
              </a:xfrm>
              <a:prstGeom prst="rect">
                <a:avLst/>
              </a:prstGeom>
              <a:noFill/>
            </p:spPr>
            <p:txBody>
              <a:bodyPr wrap="square" rtlCol="0">
                <a:spAutoFit/>
              </a:bodyPr>
              <a:lstStyle/>
              <a:p>
                <a:r>
                  <a:rPr lang="en-US" altLang="zh-CN" b="1" dirty="0">
                    <a:solidFill>
                      <a:schemeClr val="bg1"/>
                    </a:solidFill>
                    <a:latin typeface="黑体" panose="02010609060101010101" pitchFamily="49" charset="-122"/>
                    <a:ea typeface="黑体" panose="02010609060101010101" pitchFamily="49" charset="-122"/>
                  </a:rPr>
                  <a:t>01</a:t>
                </a:r>
                <a:endParaRPr lang="zh-CN" altLang="en-US" b="1" dirty="0">
                  <a:solidFill>
                    <a:schemeClr val="bg1"/>
                  </a:solidFill>
                  <a:latin typeface="黑体" panose="02010609060101010101" pitchFamily="49" charset="-122"/>
                  <a:ea typeface="黑体" panose="02010609060101010101" pitchFamily="49" charset="-122"/>
                </a:endParaRPr>
              </a:p>
            </p:txBody>
          </p:sp>
        </p:grpSp>
        <p:grpSp>
          <p:nvGrpSpPr>
            <p:cNvPr id="45" name="组合 44"/>
            <p:cNvGrpSpPr/>
            <p:nvPr/>
          </p:nvGrpSpPr>
          <p:grpSpPr>
            <a:xfrm>
              <a:off x="2772975" y="3429000"/>
              <a:ext cx="581880" cy="888810"/>
              <a:chOff x="2339752" y="3429000"/>
              <a:chExt cx="581880" cy="888810"/>
            </a:xfrm>
          </p:grpSpPr>
          <p:sp>
            <p:nvSpPr>
              <p:cNvPr id="77" name="泪滴形 76"/>
              <p:cNvSpPr/>
              <p:nvPr/>
            </p:nvSpPr>
            <p:spPr>
              <a:xfrm rot="18881213">
                <a:off x="2339752" y="3741746"/>
                <a:ext cx="576064" cy="576064"/>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78" name="椭圆 77"/>
              <p:cNvSpPr/>
              <p:nvPr/>
            </p:nvSpPr>
            <p:spPr>
              <a:xfrm>
                <a:off x="2555776"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79" name="TextBox 78"/>
              <p:cNvSpPr txBox="1"/>
              <p:nvPr/>
            </p:nvSpPr>
            <p:spPr>
              <a:xfrm>
                <a:off x="2417576" y="3845112"/>
                <a:ext cx="504056" cy="369332"/>
              </a:xfrm>
              <a:prstGeom prst="rect">
                <a:avLst/>
              </a:prstGeom>
              <a:noFill/>
            </p:spPr>
            <p:txBody>
              <a:bodyPr wrap="square" rtlCol="0">
                <a:spAutoFit/>
              </a:bodyPr>
              <a:lstStyle/>
              <a:p>
                <a:r>
                  <a:rPr lang="en-US" altLang="zh-CN" b="1" dirty="0">
                    <a:solidFill>
                      <a:schemeClr val="bg1"/>
                    </a:solidFill>
                    <a:latin typeface="黑体" panose="02010609060101010101" pitchFamily="49" charset="-122"/>
                    <a:ea typeface="黑体" panose="02010609060101010101" pitchFamily="49" charset="-122"/>
                  </a:rPr>
                  <a:t>02</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46" name="TextBox 45"/>
            <p:cNvSpPr txBox="1"/>
            <p:nvPr/>
          </p:nvSpPr>
          <p:spPr>
            <a:xfrm>
              <a:off x="512992" y="3836946"/>
              <a:ext cx="1696925" cy="830997"/>
            </a:xfrm>
            <a:prstGeom prst="rect">
              <a:avLst/>
            </a:prstGeom>
            <a:noFill/>
          </p:spPr>
          <p:txBody>
            <a:bodyPr wrap="square" rtlCol="0">
              <a:spAutoFit/>
            </a:bodyPr>
            <a:lstStyle/>
            <a:p>
              <a:pPr algn="ctr"/>
              <a:r>
                <a:rPr lang="zh-CN" altLang="en-US" sz="2400" b="1" dirty="0">
                  <a:ea typeface="黑体" panose="02010609060101010101" pitchFamily="49" charset="-122"/>
                </a:rPr>
                <a:t>传递正确的审美信息</a:t>
              </a:r>
              <a:endParaRPr lang="en-US" altLang="zh-CN" sz="2400" b="1" dirty="0">
                <a:ea typeface="黑体" panose="02010609060101010101" pitchFamily="49" charset="-122"/>
              </a:endParaRPr>
            </a:p>
          </p:txBody>
        </p:sp>
        <p:sp>
          <p:nvSpPr>
            <p:cNvPr id="47" name="TextBox 46"/>
            <p:cNvSpPr txBox="1"/>
            <p:nvPr/>
          </p:nvSpPr>
          <p:spPr>
            <a:xfrm>
              <a:off x="2250485" y="2166904"/>
              <a:ext cx="1696925" cy="830997"/>
            </a:xfrm>
            <a:prstGeom prst="rect">
              <a:avLst/>
            </a:prstGeom>
            <a:noFill/>
          </p:spPr>
          <p:txBody>
            <a:bodyPr wrap="square" rtlCol="0">
              <a:spAutoFit/>
            </a:bodyPr>
            <a:lstStyle/>
            <a:p>
              <a:pPr algn="ctr"/>
              <a:r>
                <a:rPr lang="zh-CN" altLang="en-US" sz="2400" b="1" dirty="0">
                  <a:ea typeface="黑体" panose="02010609060101010101" pitchFamily="49" charset="-122"/>
                </a:rPr>
                <a:t>分析游客的审美感受</a:t>
              </a:r>
              <a:endParaRPr lang="en-US" altLang="zh-CN" sz="2400" b="1" dirty="0">
                <a:ea typeface="黑体" panose="02010609060101010101" pitchFamily="49" charset="-122"/>
              </a:endParaRPr>
            </a:p>
          </p:txBody>
        </p:sp>
        <p:grpSp>
          <p:nvGrpSpPr>
            <p:cNvPr id="60" name="组合 59"/>
            <p:cNvGrpSpPr/>
            <p:nvPr/>
          </p:nvGrpSpPr>
          <p:grpSpPr>
            <a:xfrm>
              <a:off x="4222160" y="2684208"/>
              <a:ext cx="592872" cy="888808"/>
              <a:chOff x="924304" y="2684208"/>
              <a:chExt cx="592872" cy="888808"/>
            </a:xfrm>
          </p:grpSpPr>
          <p:sp>
            <p:nvSpPr>
              <p:cNvPr id="74" name="泪滴形 73"/>
              <p:cNvSpPr/>
              <p:nvPr/>
            </p:nvSpPr>
            <p:spPr>
              <a:xfrm rot="8113767">
                <a:off x="924304" y="2684208"/>
                <a:ext cx="576064" cy="576064"/>
              </a:xfrm>
              <a:prstGeom prst="teardrop">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75" name="椭圆 74"/>
              <p:cNvSpPr/>
              <p:nvPr/>
            </p:nvSpPr>
            <p:spPr>
              <a:xfrm>
                <a:off x="1140330"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76" name="TextBox 75"/>
              <p:cNvSpPr txBox="1"/>
              <p:nvPr/>
            </p:nvSpPr>
            <p:spPr>
              <a:xfrm>
                <a:off x="1013120" y="2777519"/>
                <a:ext cx="504056" cy="369332"/>
              </a:xfrm>
              <a:prstGeom prst="rect">
                <a:avLst/>
              </a:prstGeom>
              <a:noFill/>
            </p:spPr>
            <p:txBody>
              <a:bodyPr wrap="square" rtlCol="0">
                <a:spAutoFit/>
              </a:bodyPr>
              <a:lstStyle/>
              <a:p>
                <a:r>
                  <a:rPr lang="en-US" altLang="zh-CN" b="1" dirty="0">
                    <a:solidFill>
                      <a:schemeClr val="bg1"/>
                    </a:solidFill>
                    <a:latin typeface="黑体" panose="02010609060101010101" pitchFamily="49" charset="-122"/>
                    <a:ea typeface="黑体" panose="02010609060101010101" pitchFamily="49" charset="-122"/>
                  </a:rPr>
                  <a:t>03</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63" name="TextBox 62"/>
            <p:cNvSpPr txBox="1"/>
            <p:nvPr/>
          </p:nvSpPr>
          <p:spPr>
            <a:xfrm>
              <a:off x="3658605" y="3974851"/>
              <a:ext cx="1696925" cy="830997"/>
            </a:xfrm>
            <a:prstGeom prst="rect">
              <a:avLst/>
            </a:prstGeom>
            <a:noFill/>
          </p:spPr>
          <p:txBody>
            <a:bodyPr wrap="square" rtlCol="0">
              <a:spAutoFit/>
            </a:bodyPr>
            <a:lstStyle/>
            <a:p>
              <a:pPr algn="ctr"/>
              <a:r>
                <a:rPr lang="zh-CN" altLang="en-US" sz="2400" b="1" dirty="0">
                  <a:ea typeface="黑体" panose="02010609060101010101" pitchFamily="49" charset="-122"/>
                </a:rPr>
                <a:t>激发游客的想象思维</a:t>
              </a:r>
              <a:endParaRPr lang="en-US" altLang="zh-CN" sz="2400" b="1" dirty="0">
                <a:ea typeface="黑体" panose="02010609060101010101" pitchFamily="49" charset="-122"/>
              </a:endParaRPr>
            </a:p>
          </p:txBody>
        </p:sp>
        <p:grpSp>
          <p:nvGrpSpPr>
            <p:cNvPr id="64" name="组合 63"/>
            <p:cNvGrpSpPr/>
            <p:nvPr/>
          </p:nvGrpSpPr>
          <p:grpSpPr>
            <a:xfrm>
              <a:off x="5869319" y="3429000"/>
              <a:ext cx="581880" cy="888810"/>
              <a:chOff x="2339752" y="3429000"/>
              <a:chExt cx="581880" cy="888810"/>
            </a:xfrm>
          </p:grpSpPr>
          <p:sp>
            <p:nvSpPr>
              <p:cNvPr id="71" name="泪滴形 70"/>
              <p:cNvSpPr/>
              <p:nvPr/>
            </p:nvSpPr>
            <p:spPr>
              <a:xfrm rot="18881213">
                <a:off x="2339752" y="3741746"/>
                <a:ext cx="576064" cy="576064"/>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72" name="椭圆 71"/>
              <p:cNvSpPr/>
              <p:nvPr/>
            </p:nvSpPr>
            <p:spPr>
              <a:xfrm>
                <a:off x="2555776" y="34290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73" name="TextBox 72"/>
              <p:cNvSpPr txBox="1"/>
              <p:nvPr/>
            </p:nvSpPr>
            <p:spPr>
              <a:xfrm>
                <a:off x="2417576" y="3845112"/>
                <a:ext cx="504056" cy="369332"/>
              </a:xfrm>
              <a:prstGeom prst="rect">
                <a:avLst/>
              </a:prstGeom>
              <a:noFill/>
            </p:spPr>
            <p:txBody>
              <a:bodyPr wrap="square" rtlCol="0">
                <a:spAutoFit/>
              </a:bodyPr>
              <a:lstStyle/>
              <a:p>
                <a:r>
                  <a:rPr lang="en-US" altLang="zh-CN" b="1" dirty="0">
                    <a:solidFill>
                      <a:schemeClr val="bg1"/>
                    </a:solidFill>
                    <a:latin typeface="黑体" panose="02010609060101010101" pitchFamily="49" charset="-122"/>
                    <a:ea typeface="黑体" panose="02010609060101010101" pitchFamily="49" charset="-122"/>
                  </a:rPr>
                  <a:t>04</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65" name="TextBox 64"/>
            <p:cNvSpPr txBox="1"/>
            <p:nvPr/>
          </p:nvSpPr>
          <p:spPr>
            <a:xfrm>
              <a:off x="5308888" y="2104265"/>
              <a:ext cx="2081543" cy="830997"/>
            </a:xfrm>
            <a:prstGeom prst="rect">
              <a:avLst/>
            </a:prstGeom>
            <a:noFill/>
          </p:spPr>
          <p:txBody>
            <a:bodyPr wrap="square" rtlCol="0">
              <a:spAutoFit/>
            </a:bodyPr>
            <a:lstStyle/>
            <a:p>
              <a:pPr algn="ctr"/>
              <a:r>
                <a:rPr lang="zh-CN" altLang="en-US" sz="2400" b="1" dirty="0">
                  <a:ea typeface="黑体" panose="02010609060101010101" pitchFamily="49" charset="-122"/>
                </a:rPr>
                <a:t>灵活掌握观景赏美的方法</a:t>
              </a:r>
              <a:endParaRPr lang="en-US" altLang="zh-CN" sz="2400" b="1" dirty="0">
                <a:ea typeface="黑体" panose="02010609060101010101" pitchFamily="49" charset="-122"/>
              </a:endParaRPr>
            </a:p>
          </p:txBody>
        </p:sp>
        <p:sp>
          <p:nvSpPr>
            <p:cNvPr id="67" name="TextBox 66"/>
            <p:cNvSpPr txBox="1"/>
            <p:nvPr/>
          </p:nvSpPr>
          <p:spPr>
            <a:xfrm>
              <a:off x="6948264" y="3630833"/>
              <a:ext cx="1696925" cy="369332"/>
            </a:xfrm>
            <a:prstGeom prst="rect">
              <a:avLst/>
            </a:prstGeom>
            <a:noFill/>
          </p:spPr>
          <p:txBody>
            <a:bodyPr wrap="square" rtlCol="0">
              <a:spAutoFit/>
            </a:bodyPr>
            <a:lstStyle/>
            <a:p>
              <a:pPr algn="ctr"/>
              <a:endParaRPr lang="zh-CN" altLang="en-US" dirty="0">
                <a:ea typeface="黑体" panose="02010609060101010101" pitchFamily="49" charset="-122"/>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415540" y="829945"/>
            <a:ext cx="467995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29632" y="296831"/>
            <a:ext cx="431209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第十章  导游的带团技能</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689720" y="1268759"/>
            <a:ext cx="799288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第五节 导游组织和协调的技巧</a:t>
            </a:r>
            <a:endParaRPr lang="zh-CN" altLang="en-US" sz="3600" b="1" dirty="0">
              <a:latin typeface="黑体" panose="02010609060101010101" pitchFamily="49" charset="-122"/>
              <a:ea typeface="黑体" panose="02010609060101010101" pitchFamily="49" charset="-122"/>
            </a:endParaRPr>
          </a:p>
        </p:txBody>
      </p:sp>
      <p:grpSp>
        <p:nvGrpSpPr>
          <p:cNvPr id="31" name="组合 30"/>
          <p:cNvGrpSpPr/>
          <p:nvPr/>
        </p:nvGrpSpPr>
        <p:grpSpPr>
          <a:xfrm>
            <a:off x="2339754" y="4502219"/>
            <a:ext cx="5760638" cy="1690215"/>
            <a:chOff x="2195736" y="2344385"/>
            <a:chExt cx="6352119" cy="1903984"/>
          </a:xfrm>
        </p:grpSpPr>
        <p:grpSp>
          <p:nvGrpSpPr>
            <p:cNvPr id="32" name="组合 31"/>
            <p:cNvGrpSpPr/>
            <p:nvPr/>
          </p:nvGrpSpPr>
          <p:grpSpPr>
            <a:xfrm>
              <a:off x="2195736" y="2344385"/>
              <a:ext cx="684076" cy="1903984"/>
              <a:chOff x="3815916" y="2344385"/>
              <a:chExt cx="684076" cy="1903984"/>
            </a:xfrm>
          </p:grpSpPr>
          <p:sp>
            <p:nvSpPr>
              <p:cNvPr id="35" name="椭圆 34"/>
              <p:cNvSpPr/>
              <p:nvPr/>
            </p:nvSpPr>
            <p:spPr>
              <a:xfrm>
                <a:off x="3815917" y="234438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36" name="椭圆 35"/>
              <p:cNvSpPr/>
              <p:nvPr/>
            </p:nvSpPr>
            <p:spPr>
              <a:xfrm>
                <a:off x="3815916" y="3564294"/>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4</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grpSp>
        <p:sp>
          <p:nvSpPr>
            <p:cNvPr id="33" name="TextBox 32"/>
            <p:cNvSpPr txBox="1"/>
            <p:nvPr/>
          </p:nvSpPr>
          <p:spPr>
            <a:xfrm>
              <a:off x="3220385" y="2436141"/>
              <a:ext cx="4939714" cy="589394"/>
            </a:xfrm>
            <a:prstGeom prst="rect">
              <a:avLst/>
            </a:prstGeom>
            <a:noFill/>
          </p:spPr>
          <p:txBody>
            <a:bodyPr wrap="square" rtlCol="0">
              <a:spAutoFit/>
            </a:bodyPr>
            <a:lstStyle/>
            <a:p>
              <a:r>
                <a:rPr lang="zh-CN" altLang="en-US" sz="2800" dirty="0">
                  <a:ea typeface="黑体" panose="02010609060101010101" pitchFamily="49" charset="-122"/>
                </a:rPr>
                <a:t>导游与司机的协作</a:t>
              </a:r>
              <a:endParaRPr lang="en-US" altLang="zh-CN" sz="2800" dirty="0">
                <a:ea typeface="黑体" panose="02010609060101010101" pitchFamily="49" charset="-122"/>
              </a:endParaRPr>
            </a:p>
          </p:txBody>
        </p:sp>
        <p:sp>
          <p:nvSpPr>
            <p:cNvPr id="34" name="TextBox 33"/>
            <p:cNvSpPr txBox="1"/>
            <p:nvPr/>
          </p:nvSpPr>
          <p:spPr>
            <a:xfrm>
              <a:off x="3235072" y="3564294"/>
              <a:ext cx="5312783" cy="589394"/>
            </a:xfrm>
            <a:prstGeom prst="rect">
              <a:avLst/>
            </a:prstGeom>
            <a:noFill/>
          </p:spPr>
          <p:txBody>
            <a:bodyPr wrap="square" rtlCol="0">
              <a:spAutoFit/>
            </a:bodyPr>
            <a:lstStyle/>
            <a:p>
              <a:r>
                <a:rPr lang="zh-CN" altLang="en-US" sz="2800" dirty="0">
                  <a:ea typeface="黑体" panose="02010609060101010101" pitchFamily="49" charset="-122"/>
                </a:rPr>
                <a:t>导游与相关单位的协作</a:t>
              </a:r>
              <a:endParaRPr lang="en-US" altLang="zh-CN" sz="2800" dirty="0">
                <a:ea typeface="黑体" panose="02010609060101010101" pitchFamily="49" charset="-122"/>
              </a:endParaRPr>
            </a:p>
          </p:txBody>
        </p:sp>
      </p:grpSp>
      <p:grpSp>
        <p:nvGrpSpPr>
          <p:cNvPr id="37" name="组合 36"/>
          <p:cNvGrpSpPr/>
          <p:nvPr/>
        </p:nvGrpSpPr>
        <p:grpSpPr>
          <a:xfrm>
            <a:off x="2339753" y="2492897"/>
            <a:ext cx="5275759" cy="1660557"/>
            <a:chOff x="2195736" y="2344385"/>
            <a:chExt cx="5979050" cy="2001498"/>
          </a:xfrm>
        </p:grpSpPr>
        <p:grpSp>
          <p:nvGrpSpPr>
            <p:cNvPr id="38" name="组合 37"/>
            <p:cNvGrpSpPr/>
            <p:nvPr/>
          </p:nvGrpSpPr>
          <p:grpSpPr>
            <a:xfrm>
              <a:off x="2195736" y="2344385"/>
              <a:ext cx="684076" cy="1903984"/>
              <a:chOff x="3815916" y="2344385"/>
              <a:chExt cx="684076" cy="1903984"/>
            </a:xfrm>
          </p:grpSpPr>
          <p:sp>
            <p:nvSpPr>
              <p:cNvPr id="41" name="椭圆 40"/>
              <p:cNvSpPr/>
              <p:nvPr/>
            </p:nvSpPr>
            <p:spPr>
              <a:xfrm>
                <a:off x="3815917" y="234438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8" name="椭圆 47"/>
              <p:cNvSpPr/>
              <p:nvPr/>
            </p:nvSpPr>
            <p:spPr>
              <a:xfrm>
                <a:off x="3815916" y="3564294"/>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grpSp>
        <p:sp>
          <p:nvSpPr>
            <p:cNvPr id="39" name="TextBox 38"/>
            <p:cNvSpPr txBox="1"/>
            <p:nvPr/>
          </p:nvSpPr>
          <p:spPr>
            <a:xfrm>
              <a:off x="3235072" y="2384728"/>
              <a:ext cx="4939714" cy="630646"/>
            </a:xfrm>
            <a:prstGeom prst="rect">
              <a:avLst/>
            </a:prstGeom>
            <a:noFill/>
          </p:spPr>
          <p:txBody>
            <a:bodyPr wrap="square" rtlCol="0">
              <a:spAutoFit/>
            </a:bodyPr>
            <a:lstStyle/>
            <a:p>
              <a:r>
                <a:rPr lang="zh-CN" altLang="en-US" sz="2800" dirty="0">
                  <a:ea typeface="黑体" panose="02010609060101010101" pitchFamily="49" charset="-122"/>
                </a:rPr>
                <a:t>旅游活动的组织安排技巧</a:t>
              </a:r>
              <a:endParaRPr lang="en-US" altLang="zh-CN" sz="2800" dirty="0">
                <a:ea typeface="黑体" panose="02010609060101010101" pitchFamily="49" charset="-122"/>
              </a:endParaRPr>
            </a:p>
          </p:txBody>
        </p:sp>
        <p:sp>
          <p:nvSpPr>
            <p:cNvPr id="40" name="TextBox 39"/>
            <p:cNvSpPr txBox="1"/>
            <p:nvPr/>
          </p:nvSpPr>
          <p:spPr>
            <a:xfrm>
              <a:off x="3235072" y="3715237"/>
              <a:ext cx="4836374" cy="630646"/>
            </a:xfrm>
            <a:prstGeom prst="rect">
              <a:avLst/>
            </a:prstGeom>
            <a:noFill/>
          </p:spPr>
          <p:txBody>
            <a:bodyPr wrap="square" rtlCol="0">
              <a:spAutoFit/>
            </a:bodyPr>
            <a:lstStyle/>
            <a:p>
              <a:r>
                <a:rPr lang="zh-CN" altLang="en-US" sz="2800" dirty="0">
                  <a:ea typeface="黑体" panose="02010609060101010101" pitchFamily="49" charset="-122"/>
                </a:rPr>
                <a:t>导游的协作技巧</a:t>
              </a:r>
              <a:endParaRPr lang="en-US" altLang="zh-CN" sz="2800" dirty="0">
                <a:ea typeface="黑体" panose="02010609060101010101" pitchFamily="49" charset="-122"/>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487295" y="829945"/>
            <a:ext cx="460819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74082" y="296831"/>
            <a:ext cx="431209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第十章  导游的带团技能</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689720" y="1268759"/>
            <a:ext cx="7992888" cy="645160"/>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第六节 导游接待重点游客的技巧</a:t>
            </a:r>
            <a:endParaRPr lang="zh-CN" altLang="en-US" sz="3600" b="1" dirty="0">
              <a:latin typeface="黑体" panose="02010609060101010101" pitchFamily="49" charset="-122"/>
              <a:ea typeface="黑体" panose="02010609060101010101" pitchFamily="49" charset="-122"/>
            </a:endParaRPr>
          </a:p>
        </p:txBody>
      </p:sp>
      <p:grpSp>
        <p:nvGrpSpPr>
          <p:cNvPr id="17" name="组合 16"/>
          <p:cNvGrpSpPr/>
          <p:nvPr/>
        </p:nvGrpSpPr>
        <p:grpSpPr>
          <a:xfrm>
            <a:off x="168644" y="2059968"/>
            <a:ext cx="2738782" cy="3239656"/>
            <a:chOff x="924813" y="2717304"/>
            <a:chExt cx="2279035" cy="2849521"/>
          </a:xfrm>
        </p:grpSpPr>
        <p:sp>
          <p:nvSpPr>
            <p:cNvPr id="18" name="TextBox 21"/>
            <p:cNvSpPr txBox="1"/>
            <p:nvPr/>
          </p:nvSpPr>
          <p:spPr>
            <a:xfrm>
              <a:off x="924813" y="4219804"/>
              <a:ext cx="2279035" cy="134702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注意儿童的安全</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掌握“四不宜”原则</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对儿童多给予关照</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注意儿童的收费标准</a:t>
              </a:r>
              <a:endParaRPr lang="en-US" altLang="zh-CN" sz="1600" dirty="0">
                <a:ea typeface="黑体" panose="02010609060101010101" pitchFamily="49" charset="-122"/>
              </a:endParaRPr>
            </a:p>
          </p:txBody>
        </p:sp>
        <p:grpSp>
          <p:nvGrpSpPr>
            <p:cNvPr id="19" name="组合 18"/>
            <p:cNvGrpSpPr/>
            <p:nvPr/>
          </p:nvGrpSpPr>
          <p:grpSpPr>
            <a:xfrm>
              <a:off x="971600" y="2717304"/>
              <a:ext cx="2232248" cy="1417513"/>
              <a:chOff x="1259632" y="1435423"/>
              <a:chExt cx="2232248" cy="1417513"/>
            </a:xfrm>
          </p:grpSpPr>
          <p:sp>
            <p:nvSpPr>
              <p:cNvPr id="20" name="矩形 19"/>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21" name="矩形 20"/>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儿童的接待技巧</a:t>
                </a:r>
                <a:endParaRPr lang="zh-CN" altLang="en-US" sz="2000" b="1" dirty="0">
                  <a:ea typeface="黑体" panose="02010609060101010101" pitchFamily="49" charset="-122"/>
                </a:endParaRPr>
              </a:p>
            </p:txBody>
          </p:sp>
          <p:sp>
            <p:nvSpPr>
              <p:cNvPr id="22" name="TextBox 31"/>
              <p:cNvSpPr txBox="1"/>
              <p:nvPr/>
            </p:nvSpPr>
            <p:spPr>
              <a:xfrm>
                <a:off x="2141730" y="1435423"/>
                <a:ext cx="612068" cy="659780"/>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1</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grpSp>
      <p:grpSp>
        <p:nvGrpSpPr>
          <p:cNvPr id="23" name="组合 22"/>
          <p:cNvGrpSpPr/>
          <p:nvPr/>
        </p:nvGrpSpPr>
        <p:grpSpPr>
          <a:xfrm>
            <a:off x="3177779" y="2059968"/>
            <a:ext cx="2880304" cy="4360426"/>
            <a:chOff x="3444708" y="1950712"/>
            <a:chExt cx="2455317" cy="4187960"/>
          </a:xfrm>
        </p:grpSpPr>
        <p:grpSp>
          <p:nvGrpSpPr>
            <p:cNvPr id="24" name="组合 23"/>
            <p:cNvGrpSpPr/>
            <p:nvPr/>
          </p:nvGrpSpPr>
          <p:grpSpPr>
            <a:xfrm>
              <a:off x="3483496" y="1950712"/>
              <a:ext cx="2416529" cy="1536033"/>
              <a:chOff x="1259632" y="1316903"/>
              <a:chExt cx="2416529" cy="1536033"/>
            </a:xfrm>
          </p:grpSpPr>
          <p:sp>
            <p:nvSpPr>
              <p:cNvPr id="26" name="矩形 25"/>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27" name="矩形 26"/>
              <p:cNvSpPr/>
              <p:nvPr/>
            </p:nvSpPr>
            <p:spPr>
              <a:xfrm>
                <a:off x="1412297" y="2156799"/>
                <a:ext cx="2263864" cy="56016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高龄游客的接待技巧</a:t>
                </a:r>
                <a:endParaRPr lang="zh-CN" altLang="en-US" sz="2000" b="1" dirty="0">
                  <a:ea typeface="黑体" panose="02010609060101010101" pitchFamily="49" charset="-122"/>
                </a:endParaRPr>
              </a:p>
            </p:txBody>
          </p:sp>
          <p:sp>
            <p:nvSpPr>
              <p:cNvPr id="28" name="TextBox 34"/>
              <p:cNvSpPr txBox="1"/>
              <p:nvPr/>
            </p:nvSpPr>
            <p:spPr>
              <a:xfrm>
                <a:off x="2093437" y="1316903"/>
                <a:ext cx="612068" cy="739007"/>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2</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
          <p:nvSpPr>
            <p:cNvPr id="25" name="TextBox 23"/>
            <p:cNvSpPr txBox="1"/>
            <p:nvPr/>
          </p:nvSpPr>
          <p:spPr>
            <a:xfrm>
              <a:off x="3444708" y="3603628"/>
              <a:ext cx="2263864" cy="253504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妥善安排日程</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做好提醒工作</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注意放慢速度</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耐心解答问题</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预防游客走失</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尊重西方传统</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endParaRPr lang="en-US" altLang="zh-CN" sz="1600" dirty="0">
                <a:ea typeface="黑体" panose="02010609060101010101" pitchFamily="49" charset="-122"/>
              </a:endParaRPr>
            </a:p>
          </p:txBody>
        </p:sp>
      </p:grpSp>
      <p:grpSp>
        <p:nvGrpSpPr>
          <p:cNvPr id="29" name="组合 28"/>
          <p:cNvGrpSpPr/>
          <p:nvPr/>
        </p:nvGrpSpPr>
        <p:grpSpPr>
          <a:xfrm>
            <a:off x="6248811" y="2085509"/>
            <a:ext cx="2968139" cy="2517777"/>
            <a:chOff x="892668" y="2754799"/>
            <a:chExt cx="2469891" cy="2214575"/>
          </a:xfrm>
        </p:grpSpPr>
        <p:sp>
          <p:nvSpPr>
            <p:cNvPr id="30" name="TextBox 21"/>
            <p:cNvSpPr txBox="1"/>
            <p:nvPr/>
          </p:nvSpPr>
          <p:spPr>
            <a:xfrm>
              <a:off x="892668" y="4275560"/>
              <a:ext cx="2469891" cy="69381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适时、恰当的关心照顾</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具体、周到的导游服务</a:t>
              </a:r>
              <a:endParaRPr lang="en-US" altLang="zh-CN" sz="1600" dirty="0">
                <a:ea typeface="黑体" panose="02010609060101010101" pitchFamily="49" charset="-122"/>
              </a:endParaRPr>
            </a:p>
          </p:txBody>
        </p:sp>
        <p:grpSp>
          <p:nvGrpSpPr>
            <p:cNvPr id="32" name="组合 31"/>
            <p:cNvGrpSpPr/>
            <p:nvPr/>
          </p:nvGrpSpPr>
          <p:grpSpPr>
            <a:xfrm>
              <a:off x="971600" y="2754799"/>
              <a:ext cx="2232248" cy="1380018"/>
              <a:chOff x="1259632" y="1472918"/>
              <a:chExt cx="2232248" cy="1380018"/>
            </a:xfrm>
          </p:grpSpPr>
          <p:sp>
            <p:nvSpPr>
              <p:cNvPr id="36" name="矩形 35"/>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2" name="矩形 41"/>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残障游客的接待技巧</a:t>
                </a:r>
                <a:endParaRPr lang="zh-CN" altLang="en-US" sz="2000" b="1" dirty="0">
                  <a:ea typeface="黑体" panose="02010609060101010101" pitchFamily="49" charset="-122"/>
                </a:endParaRPr>
              </a:p>
            </p:txBody>
          </p:sp>
          <p:sp>
            <p:nvSpPr>
              <p:cNvPr id="43" name="TextBox 31"/>
              <p:cNvSpPr txBox="1"/>
              <p:nvPr/>
            </p:nvSpPr>
            <p:spPr>
              <a:xfrm>
                <a:off x="2141729" y="1472918"/>
                <a:ext cx="612068" cy="67678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3</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337421" y="2132856"/>
            <a:ext cx="1882651" cy="143691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11</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1475656" y="4077072"/>
            <a:ext cx="6480720" cy="923330"/>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导游的讲解技能</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414905" y="829945"/>
            <a:ext cx="475234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08627" y="296831"/>
            <a:ext cx="518457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第十一章  导游的讲解技能</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028774" y="1052736"/>
            <a:ext cx="7344816"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第一节 导游讲解的原则和要求</a:t>
            </a:r>
            <a:endParaRPr lang="zh-CN" altLang="en-US" sz="3600" b="1" dirty="0">
              <a:latin typeface="黑体" panose="02010609060101010101" pitchFamily="49" charset="-122"/>
              <a:ea typeface="黑体" panose="02010609060101010101" pitchFamily="49" charset="-122"/>
            </a:endParaRPr>
          </a:p>
        </p:txBody>
      </p:sp>
      <p:grpSp>
        <p:nvGrpSpPr>
          <p:cNvPr id="14" name="组合 13"/>
          <p:cNvGrpSpPr/>
          <p:nvPr/>
        </p:nvGrpSpPr>
        <p:grpSpPr>
          <a:xfrm>
            <a:off x="804100" y="587130"/>
            <a:ext cx="9068566" cy="7808494"/>
            <a:chOff x="830660" y="999998"/>
            <a:chExt cx="8405996" cy="8050419"/>
          </a:xfrm>
        </p:grpSpPr>
        <p:pic>
          <p:nvPicPr>
            <p:cNvPr id="17"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7012069" y="999998"/>
              <a:ext cx="1512168" cy="19871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455" t="54819"/>
            <a:stretch>
              <a:fillRect/>
            </a:stretch>
          </p:blipFill>
          <p:spPr bwMode="auto">
            <a:xfrm>
              <a:off x="1043608" y="4747401"/>
              <a:ext cx="2047475" cy="1627986"/>
            </a:xfrm>
            <a:prstGeom prst="rect">
              <a:avLst/>
            </a:prstGeom>
            <a:noFill/>
            <a:extLst>
              <a:ext uri="{909E8E84-426E-40DD-AFC4-6F175D3DCCD1}">
                <a14:hiddenFill xmlns:a14="http://schemas.microsoft.com/office/drawing/2010/main">
                  <a:solidFill>
                    <a:srgbClr val="FFFFFF"/>
                  </a:solidFill>
                </a14:hiddenFill>
              </a:ext>
            </a:extLst>
          </p:spPr>
        </p:pic>
        <p:sp>
          <p:nvSpPr>
            <p:cNvPr id="19" name="椭圆 18"/>
            <p:cNvSpPr/>
            <p:nvPr/>
          </p:nvSpPr>
          <p:spPr>
            <a:xfrm>
              <a:off x="830660" y="210719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2" name="椭圆 21"/>
            <p:cNvSpPr/>
            <p:nvPr/>
          </p:nvSpPr>
          <p:spPr>
            <a:xfrm>
              <a:off x="7738513" y="2862777"/>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3" name="TextBox 22"/>
            <p:cNvSpPr txBox="1"/>
            <p:nvPr/>
          </p:nvSpPr>
          <p:spPr>
            <a:xfrm>
              <a:off x="1551135" y="2179115"/>
              <a:ext cx="3652290" cy="539431"/>
            </a:xfrm>
            <a:prstGeom prst="rect">
              <a:avLst/>
            </a:prstGeom>
            <a:noFill/>
          </p:spPr>
          <p:txBody>
            <a:bodyPr wrap="square" rtlCol="0">
              <a:spAutoFit/>
            </a:bodyPr>
            <a:lstStyle/>
            <a:p>
              <a:pPr lvl="0"/>
              <a:r>
                <a:rPr lang="zh-CN" altLang="en-US" sz="2800" dirty="0">
                  <a:ea typeface="黑体" panose="02010609060101010101" pitchFamily="49" charset="-122"/>
                </a:rPr>
                <a:t>导游讲解的内涵</a:t>
              </a:r>
              <a:endParaRPr lang="zh-CN" altLang="en-US" sz="2800" dirty="0">
                <a:ea typeface="黑体" panose="02010609060101010101" pitchFamily="49" charset="-122"/>
              </a:endParaRPr>
            </a:p>
          </p:txBody>
        </p:sp>
        <p:sp>
          <p:nvSpPr>
            <p:cNvPr id="24" name="TextBox 23"/>
            <p:cNvSpPr txBox="1"/>
            <p:nvPr/>
          </p:nvSpPr>
          <p:spPr>
            <a:xfrm>
              <a:off x="4282501" y="3318383"/>
              <a:ext cx="3503108" cy="539431"/>
            </a:xfrm>
            <a:prstGeom prst="rect">
              <a:avLst/>
            </a:prstGeom>
            <a:noFill/>
          </p:spPr>
          <p:txBody>
            <a:bodyPr wrap="square" rtlCol="0">
              <a:spAutoFit/>
            </a:bodyPr>
            <a:lstStyle/>
            <a:p>
              <a:pPr lvl="0" algn="r"/>
              <a:r>
                <a:rPr lang="zh-CN" altLang="en-US" sz="2800" dirty="0">
                  <a:ea typeface="黑体" panose="02010609060101010101" pitchFamily="49" charset="-122"/>
                </a:rPr>
                <a:t>导游讲解的要求</a:t>
              </a:r>
              <a:endParaRPr lang="zh-CN" altLang="en-US" sz="2800" dirty="0">
                <a:ea typeface="黑体" panose="02010609060101010101" pitchFamily="49" charset="-122"/>
              </a:endParaRPr>
            </a:p>
          </p:txBody>
        </p:sp>
        <p:sp>
          <p:nvSpPr>
            <p:cNvPr id="26" name="TextBox 25"/>
            <p:cNvSpPr txBox="1"/>
            <p:nvPr/>
          </p:nvSpPr>
          <p:spPr>
            <a:xfrm>
              <a:off x="4847357" y="3858199"/>
              <a:ext cx="4389299" cy="5192218"/>
            </a:xfrm>
            <a:prstGeom prst="rect">
              <a:avLst/>
            </a:prstGeom>
            <a:noFill/>
          </p:spPr>
          <p:txBody>
            <a:bodyPr wrap="square" numCol="2" rtlCol="0">
              <a:spAutoFit/>
            </a:bodyPr>
            <a:lstStyle/>
            <a:p>
              <a:pPr marL="285750" indent="-285750" fontAlgn="auto">
                <a:lnSpc>
                  <a:spcPts val="2560"/>
                </a:lnSpc>
                <a:buFont typeface="Wingdings" panose="05000000000000000000" pitchFamily="2" charset="2"/>
                <a:buChar char="ü"/>
              </a:pPr>
              <a:r>
                <a:rPr lang="zh-CN" altLang="en-US" dirty="0">
                  <a:ea typeface="黑体" panose="02010609060101010101" pitchFamily="49" charset="-122"/>
                </a:rPr>
                <a:t>言之友好</a:t>
              </a:r>
              <a:endParaRPr lang="en-US" altLang="zh-CN" dirty="0">
                <a:ea typeface="黑体" panose="02010609060101010101" pitchFamily="49" charset="-122"/>
              </a:endParaRPr>
            </a:p>
            <a:p>
              <a:pPr marL="285750" indent="-285750" fontAlgn="auto">
                <a:lnSpc>
                  <a:spcPts val="2560"/>
                </a:lnSpc>
                <a:buFont typeface="Wingdings" panose="05000000000000000000" pitchFamily="2" charset="2"/>
                <a:buChar char="ü"/>
              </a:pPr>
              <a:r>
                <a:rPr lang="zh-CN" altLang="en-US" dirty="0">
                  <a:ea typeface="黑体" panose="02010609060101010101" pitchFamily="49" charset="-122"/>
                </a:rPr>
                <a:t>言之有物</a:t>
              </a:r>
              <a:endParaRPr lang="en-US" altLang="zh-CN" dirty="0">
                <a:ea typeface="黑体" panose="02010609060101010101" pitchFamily="49" charset="-122"/>
              </a:endParaRPr>
            </a:p>
            <a:p>
              <a:pPr marL="285750" indent="-285750" fontAlgn="auto">
                <a:lnSpc>
                  <a:spcPts val="2560"/>
                </a:lnSpc>
                <a:buFont typeface="Wingdings" panose="05000000000000000000" pitchFamily="2" charset="2"/>
                <a:buChar char="ü"/>
              </a:pPr>
              <a:r>
                <a:rPr lang="zh-CN" altLang="en-US" dirty="0">
                  <a:ea typeface="黑体" panose="02010609060101010101" pitchFamily="49" charset="-122"/>
                </a:rPr>
                <a:t>言之有据</a:t>
              </a:r>
              <a:endParaRPr lang="en-US" altLang="zh-CN" dirty="0">
                <a:ea typeface="黑体" panose="02010609060101010101" pitchFamily="49" charset="-122"/>
              </a:endParaRPr>
            </a:p>
            <a:p>
              <a:pPr marL="285750" indent="-285750" fontAlgn="auto">
                <a:lnSpc>
                  <a:spcPts val="2560"/>
                </a:lnSpc>
                <a:buFont typeface="Wingdings" panose="05000000000000000000" pitchFamily="2" charset="2"/>
                <a:buChar char="ü"/>
              </a:pPr>
              <a:r>
                <a:rPr lang="zh-CN" altLang="en-US" dirty="0">
                  <a:ea typeface="黑体" panose="02010609060101010101" pitchFamily="49" charset="-122"/>
                </a:rPr>
                <a:t>言之有理</a:t>
              </a:r>
              <a:endParaRPr lang="en-US" altLang="zh-CN" dirty="0">
                <a:ea typeface="黑体" panose="02010609060101010101" pitchFamily="49" charset="-122"/>
              </a:endParaRPr>
            </a:p>
            <a:p>
              <a:pPr marL="285750" indent="-285750" fontAlgn="auto">
                <a:lnSpc>
                  <a:spcPts val="2560"/>
                </a:lnSpc>
                <a:buFont typeface="Wingdings" panose="05000000000000000000" pitchFamily="2" charset="2"/>
                <a:buChar char="ü"/>
              </a:pPr>
              <a:r>
                <a:rPr lang="zh-CN" altLang="en-US" dirty="0">
                  <a:ea typeface="黑体" panose="02010609060101010101" pitchFamily="49" charset="-122"/>
                </a:rPr>
                <a:t>言之有趣</a:t>
              </a:r>
              <a:endParaRPr lang="en-US" altLang="zh-CN" dirty="0">
                <a:ea typeface="黑体" panose="02010609060101010101" pitchFamily="49" charset="-122"/>
              </a:endParaRPr>
            </a:p>
            <a:p>
              <a:pPr marL="285750" indent="-285750" fontAlgn="auto">
                <a:lnSpc>
                  <a:spcPts val="2560"/>
                </a:lnSpc>
                <a:buFont typeface="Wingdings" panose="05000000000000000000" pitchFamily="2" charset="2"/>
                <a:buChar char="ü"/>
              </a:pPr>
              <a:r>
                <a:rPr lang="zh-CN" altLang="en-US" dirty="0">
                  <a:ea typeface="黑体" panose="02010609060101010101" pitchFamily="49" charset="-122"/>
                </a:rPr>
                <a:t>言之有神</a:t>
              </a:r>
              <a:endParaRPr lang="en-US" altLang="zh-CN" dirty="0">
                <a:ea typeface="黑体" panose="02010609060101010101" pitchFamily="49" charset="-122"/>
              </a:endParaRPr>
            </a:p>
            <a:p>
              <a:pPr marL="285750" indent="-285750" fontAlgn="auto">
                <a:lnSpc>
                  <a:spcPts val="2560"/>
                </a:lnSpc>
                <a:buFont typeface="Wingdings" panose="05000000000000000000" pitchFamily="2" charset="2"/>
                <a:buChar char="ü"/>
              </a:pPr>
              <a:r>
                <a:rPr lang="zh-CN" altLang="en-US" dirty="0">
                  <a:ea typeface="黑体" panose="02010609060101010101" pitchFamily="49" charset="-122"/>
                </a:rPr>
                <a:t>言之有力</a:t>
              </a:r>
              <a:endParaRPr lang="en-US" altLang="zh-CN" dirty="0">
                <a:ea typeface="黑体" panose="02010609060101010101" pitchFamily="49" charset="-122"/>
              </a:endParaRPr>
            </a:p>
            <a:p>
              <a:pPr marL="285750" indent="-285750" fontAlgn="auto">
                <a:lnSpc>
                  <a:spcPts val="2560"/>
                </a:lnSpc>
                <a:buFont typeface="Wingdings" panose="05000000000000000000" pitchFamily="2" charset="2"/>
                <a:buChar char="ü"/>
              </a:pPr>
              <a:r>
                <a:rPr lang="zh-CN" altLang="en-US" dirty="0">
                  <a:ea typeface="黑体" panose="02010609060101010101" pitchFamily="49" charset="-122"/>
                </a:rPr>
                <a:t>言之有情</a:t>
              </a:r>
              <a:endParaRPr lang="en-US" altLang="zh-CN" dirty="0">
                <a:ea typeface="黑体" panose="02010609060101010101" pitchFamily="49" charset="-122"/>
              </a:endParaRPr>
            </a:p>
            <a:p>
              <a:pPr marL="285750" indent="-285750" fontAlgn="auto">
                <a:lnSpc>
                  <a:spcPts val="2560"/>
                </a:lnSpc>
                <a:buFont typeface="Wingdings" panose="05000000000000000000" pitchFamily="2" charset="2"/>
                <a:buChar char="ü"/>
              </a:pPr>
              <a:r>
                <a:rPr lang="zh-CN" altLang="en-US" dirty="0">
                  <a:ea typeface="黑体" panose="02010609060101010101" pitchFamily="49" charset="-122"/>
                </a:rPr>
                <a:t>言之有喻</a:t>
              </a:r>
              <a:endParaRPr lang="en-US" altLang="zh-CN" dirty="0">
                <a:ea typeface="黑体" panose="02010609060101010101" pitchFamily="49" charset="-122"/>
              </a:endParaRPr>
            </a:p>
            <a:p>
              <a:pPr marL="285750" indent="-285750" fontAlgn="auto">
                <a:lnSpc>
                  <a:spcPts val="2560"/>
                </a:lnSpc>
                <a:buFont typeface="Wingdings" panose="05000000000000000000" pitchFamily="2" charset="2"/>
                <a:buChar char="ü"/>
              </a:pPr>
              <a:r>
                <a:rPr lang="zh-CN" altLang="en-US" dirty="0">
                  <a:ea typeface="黑体" panose="02010609060101010101" pitchFamily="49" charset="-122"/>
                </a:rPr>
                <a:t>言之有礼</a:t>
              </a: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p:txBody>
        </p:sp>
      </p:grpSp>
      <p:sp>
        <p:nvSpPr>
          <p:cNvPr id="20" name="椭圆 19"/>
          <p:cNvSpPr/>
          <p:nvPr/>
        </p:nvSpPr>
        <p:spPr>
          <a:xfrm>
            <a:off x="850993" y="2917618"/>
            <a:ext cx="691102" cy="663518"/>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1" name="TextBox 20"/>
          <p:cNvSpPr txBox="1"/>
          <p:nvPr/>
        </p:nvSpPr>
        <p:spPr>
          <a:xfrm>
            <a:off x="1625814" y="2988624"/>
            <a:ext cx="3689808" cy="523220"/>
          </a:xfrm>
          <a:prstGeom prst="rect">
            <a:avLst/>
          </a:prstGeom>
          <a:noFill/>
        </p:spPr>
        <p:txBody>
          <a:bodyPr wrap="square" rtlCol="0">
            <a:spAutoFit/>
          </a:bodyPr>
          <a:lstStyle/>
          <a:p>
            <a:pPr lvl="0"/>
            <a:r>
              <a:rPr lang="zh-CN" altLang="en-US" sz="2800" dirty="0">
                <a:ea typeface="黑体" panose="02010609060101010101" pitchFamily="49" charset="-122"/>
              </a:rPr>
              <a:t>导游讲解的原则</a:t>
            </a:r>
            <a:endParaRPr lang="zh-CN" altLang="en-US" sz="2800" dirty="0">
              <a:ea typeface="黑体" panose="02010609060101010101" pitchFamily="49" charset="-122"/>
            </a:endParaRPr>
          </a:p>
        </p:txBody>
      </p:sp>
      <p:sp>
        <p:nvSpPr>
          <p:cNvPr id="25" name="TextBox 25"/>
          <p:cNvSpPr txBox="1"/>
          <p:nvPr/>
        </p:nvSpPr>
        <p:spPr>
          <a:xfrm>
            <a:off x="1449325" y="3476284"/>
            <a:ext cx="3779227" cy="2169825"/>
          </a:xfrm>
          <a:prstGeom prst="rect">
            <a:avLst/>
          </a:prstGeom>
          <a:noFill/>
        </p:spPr>
        <p:txBody>
          <a:bodyPr wrap="square" numCol="2" rtlCol="0">
            <a:spAutoFit/>
          </a:bodyPr>
          <a:lstStyle/>
          <a:p>
            <a:pPr marL="285750" indent="-285750">
              <a:lnSpc>
                <a:spcPct val="150000"/>
              </a:lnSpc>
              <a:buFont typeface="Wingdings" panose="05000000000000000000" pitchFamily="2" charset="2"/>
              <a:buChar char="ü"/>
            </a:pPr>
            <a:r>
              <a:rPr lang="zh-CN" altLang="en-US" dirty="0">
                <a:ea typeface="黑体" panose="02010609060101010101" pitchFamily="49" charset="-122"/>
              </a:rPr>
              <a:t>客观性原则</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dirty="0">
                <a:ea typeface="黑体" panose="02010609060101010101" pitchFamily="49" charset="-122"/>
              </a:rPr>
              <a:t>针对性原则</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ü"/>
            </a:pP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ü"/>
            </a:pP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ü"/>
            </a:pP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dirty="0">
                <a:ea typeface="黑体" panose="02010609060101010101" pitchFamily="49" charset="-122"/>
              </a:rPr>
              <a:t>计划性原则</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dirty="0">
                <a:ea typeface="黑体" panose="02010609060101010101" pitchFamily="49" charset="-122"/>
              </a:rPr>
              <a:t>灵活性原则</a:t>
            </a: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199640" y="829945"/>
            <a:ext cx="489585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82312" y="342551"/>
            <a:ext cx="4379736" cy="830997"/>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第十一章  导游的讲解技能</a:t>
            </a:r>
            <a:endParaRPr lang="zh-CN" altLang="en-US" sz="2400" b="1" dirty="0">
              <a:solidFill>
                <a:srgbClr val="EE5B00"/>
              </a:solidFill>
              <a:ea typeface="黑体" panose="02010609060101010101" pitchFamily="49" charset="-122"/>
            </a:endParaRPr>
          </a:p>
          <a:p>
            <a:pPr algn="ctr"/>
            <a:endParaRPr lang="zh-CN" altLang="en-US" sz="2400" b="1" dirty="0">
              <a:solidFill>
                <a:srgbClr val="EE5B00"/>
              </a:solidFill>
              <a:ea typeface="黑体" panose="02010609060101010101" pitchFamily="49" charset="-122"/>
            </a:endParaRPr>
          </a:p>
        </p:txBody>
      </p:sp>
      <p:sp>
        <p:nvSpPr>
          <p:cNvPr id="16" name="TextBox 15"/>
          <p:cNvSpPr txBox="1"/>
          <p:nvPr/>
        </p:nvSpPr>
        <p:spPr>
          <a:xfrm>
            <a:off x="1403648" y="1195674"/>
            <a:ext cx="6408712"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第二节 实地导游讲解常用技法</a:t>
            </a:r>
            <a:endParaRPr lang="zh-CN" altLang="en-US" sz="3600" b="1" dirty="0">
              <a:latin typeface="黑体" panose="02010609060101010101" pitchFamily="49" charset="-122"/>
              <a:ea typeface="黑体" panose="02010609060101010101" pitchFamily="49" charset="-122"/>
            </a:endParaRPr>
          </a:p>
        </p:txBody>
      </p:sp>
      <p:sp>
        <p:nvSpPr>
          <p:cNvPr id="6" name="TextBox 5"/>
          <p:cNvSpPr txBox="1"/>
          <p:nvPr/>
        </p:nvSpPr>
        <p:spPr>
          <a:xfrm>
            <a:off x="1259990" y="1930837"/>
            <a:ext cx="7776864" cy="5189855"/>
          </a:xfrm>
          <a:prstGeom prst="rect">
            <a:avLst/>
          </a:prstGeom>
          <a:noFill/>
        </p:spPr>
        <p:txBody>
          <a:bodyPr wrap="square" numCol="2" rtlCol="0">
            <a:spAutoFit/>
          </a:bodyPr>
          <a:lstStyle/>
          <a:p>
            <a:pPr marL="342900" indent="-342900" fontAlgn="auto">
              <a:lnSpc>
                <a:spcPts val="3760"/>
              </a:lnSpc>
              <a:buClr>
                <a:srgbClr val="FF0000"/>
              </a:buClr>
              <a:buFont typeface="+mj-lt"/>
              <a:buAutoNum type="arabicPeriod"/>
            </a:pPr>
            <a:r>
              <a:rPr lang="zh-CN" altLang="en-US" sz="2800" dirty="0">
                <a:ea typeface="黑体" panose="02010609060101010101" pitchFamily="49" charset="-122"/>
              </a:rPr>
              <a:t>概述法</a:t>
            </a:r>
            <a:endParaRPr lang="en-US" altLang="zh-CN" sz="2800" dirty="0">
              <a:ea typeface="黑体" panose="02010609060101010101" pitchFamily="49" charset="-122"/>
            </a:endParaRPr>
          </a:p>
          <a:p>
            <a:pPr marL="342900" indent="-342900" fontAlgn="auto">
              <a:lnSpc>
                <a:spcPts val="3760"/>
              </a:lnSpc>
              <a:buClr>
                <a:srgbClr val="FF0000"/>
              </a:buClr>
              <a:buFont typeface="+mj-lt"/>
              <a:buAutoNum type="arabicPeriod"/>
            </a:pPr>
            <a:r>
              <a:rPr lang="zh-CN" altLang="en-US" sz="2800" dirty="0">
                <a:ea typeface="黑体" panose="02010609060101010101" pitchFamily="49" charset="-122"/>
              </a:rPr>
              <a:t>分段讲解法</a:t>
            </a:r>
            <a:endParaRPr lang="en-US" altLang="zh-CN" sz="2800" dirty="0">
              <a:ea typeface="黑体" panose="02010609060101010101" pitchFamily="49" charset="-122"/>
            </a:endParaRPr>
          </a:p>
          <a:p>
            <a:pPr marL="342900" indent="-342900" fontAlgn="auto">
              <a:lnSpc>
                <a:spcPts val="3760"/>
              </a:lnSpc>
              <a:buClr>
                <a:srgbClr val="FF0000"/>
              </a:buClr>
              <a:buFont typeface="+mj-lt"/>
              <a:buAutoNum type="arabicPeriod"/>
            </a:pPr>
            <a:r>
              <a:rPr lang="zh-CN" altLang="en-US" sz="2800" dirty="0">
                <a:ea typeface="黑体" panose="02010609060101010101" pitchFamily="49" charset="-122"/>
              </a:rPr>
              <a:t>突出重点法</a:t>
            </a:r>
            <a:endParaRPr lang="en-US" altLang="zh-CN" sz="2800" dirty="0">
              <a:ea typeface="黑体" panose="02010609060101010101" pitchFamily="49" charset="-122"/>
            </a:endParaRPr>
          </a:p>
          <a:p>
            <a:pPr marL="342900" indent="-342900" fontAlgn="auto">
              <a:lnSpc>
                <a:spcPts val="3760"/>
              </a:lnSpc>
              <a:buClr>
                <a:srgbClr val="FF0000"/>
              </a:buClr>
              <a:buFont typeface="+mj-lt"/>
              <a:buAutoNum type="arabicPeriod"/>
            </a:pPr>
            <a:r>
              <a:rPr lang="zh-CN" altLang="en-US" sz="2800" dirty="0">
                <a:ea typeface="黑体" panose="02010609060101010101" pitchFamily="49" charset="-122"/>
              </a:rPr>
              <a:t>问答法</a:t>
            </a:r>
            <a:endParaRPr lang="en-US" altLang="zh-CN" sz="2800" dirty="0">
              <a:ea typeface="黑体" panose="02010609060101010101" pitchFamily="49" charset="-122"/>
            </a:endParaRPr>
          </a:p>
          <a:p>
            <a:pPr marL="342900" indent="-342900" fontAlgn="auto">
              <a:lnSpc>
                <a:spcPts val="3760"/>
              </a:lnSpc>
              <a:buClr>
                <a:srgbClr val="FF0000"/>
              </a:buClr>
              <a:buFont typeface="+mj-lt"/>
              <a:buAutoNum type="arabicPeriod"/>
            </a:pPr>
            <a:r>
              <a:rPr lang="zh-CN" altLang="en-US" sz="2800" dirty="0">
                <a:ea typeface="黑体" panose="02010609060101010101" pitchFamily="49" charset="-122"/>
              </a:rPr>
              <a:t>虚实结合法</a:t>
            </a:r>
            <a:endParaRPr lang="zh-CN" altLang="en-US" sz="2800" dirty="0">
              <a:ea typeface="黑体" panose="02010609060101010101" pitchFamily="49" charset="-122"/>
            </a:endParaRPr>
          </a:p>
          <a:p>
            <a:pPr marL="342900" indent="-342900" fontAlgn="auto">
              <a:lnSpc>
                <a:spcPts val="3760"/>
              </a:lnSpc>
              <a:buClr>
                <a:srgbClr val="FF0000"/>
              </a:buClr>
              <a:buFont typeface="+mj-lt"/>
              <a:buAutoNum type="arabicPeriod"/>
            </a:pPr>
            <a:r>
              <a:rPr lang="zh-CN" altLang="en-US" sz="2800" dirty="0">
                <a:ea typeface="黑体" panose="02010609060101010101" pitchFamily="49" charset="-122"/>
              </a:rPr>
              <a:t>触景生情法</a:t>
            </a:r>
            <a:endParaRPr lang="zh-CN" altLang="en-US" sz="2800" dirty="0">
              <a:ea typeface="黑体" panose="02010609060101010101" pitchFamily="49" charset="-122"/>
            </a:endParaRPr>
          </a:p>
          <a:p>
            <a:pPr marL="342900" indent="-342900" fontAlgn="auto">
              <a:lnSpc>
                <a:spcPts val="3760"/>
              </a:lnSpc>
              <a:buClr>
                <a:srgbClr val="FF0000"/>
              </a:buClr>
              <a:buFont typeface="+mj-lt"/>
              <a:buAutoNum type="arabicPeriod"/>
            </a:pPr>
            <a:r>
              <a:rPr lang="zh-CN" altLang="en-US" sz="2800" dirty="0">
                <a:ea typeface="黑体" panose="02010609060101010101" pitchFamily="49" charset="-122"/>
              </a:rPr>
              <a:t>制造悬念法</a:t>
            </a:r>
            <a:endParaRPr lang="zh-CN" altLang="en-US" sz="2800" dirty="0">
              <a:ea typeface="黑体" panose="02010609060101010101" pitchFamily="49" charset="-122"/>
            </a:endParaRPr>
          </a:p>
          <a:p>
            <a:pPr marL="342900" indent="-342900" fontAlgn="auto">
              <a:lnSpc>
                <a:spcPts val="3760"/>
              </a:lnSpc>
              <a:buClr>
                <a:srgbClr val="FF0000"/>
              </a:buClr>
              <a:buFont typeface="+mj-lt"/>
              <a:buAutoNum type="arabicPeriod"/>
            </a:pPr>
            <a:r>
              <a:rPr lang="zh-CN" altLang="en-US" sz="2800" dirty="0">
                <a:ea typeface="黑体" panose="02010609060101010101" pitchFamily="49" charset="-122"/>
              </a:rPr>
              <a:t>类比法</a:t>
            </a:r>
            <a:endParaRPr lang="zh-CN" altLang="en-US" sz="2800" dirty="0">
              <a:ea typeface="黑体" panose="02010609060101010101" pitchFamily="49" charset="-122"/>
            </a:endParaRPr>
          </a:p>
          <a:p>
            <a:pPr marL="342900" indent="-342900" fontAlgn="auto">
              <a:lnSpc>
                <a:spcPts val="3760"/>
              </a:lnSpc>
              <a:buClr>
                <a:srgbClr val="FF0000"/>
              </a:buClr>
              <a:buFont typeface="+mj-lt"/>
              <a:buAutoNum type="arabicPeriod"/>
            </a:pPr>
            <a:r>
              <a:rPr lang="zh-CN" altLang="en-US" sz="2800" dirty="0">
                <a:ea typeface="黑体" panose="02010609060101010101" pitchFamily="49" charset="-122"/>
              </a:rPr>
              <a:t>妙用数字法</a:t>
            </a:r>
            <a:endParaRPr lang="zh-CN" altLang="en-US" sz="2800" dirty="0">
              <a:ea typeface="黑体" panose="02010609060101010101" pitchFamily="49" charset="-122"/>
            </a:endParaRPr>
          </a:p>
          <a:p>
            <a:pPr marL="342900" indent="-342900" fontAlgn="auto">
              <a:lnSpc>
                <a:spcPts val="3760"/>
              </a:lnSpc>
              <a:buClr>
                <a:srgbClr val="FF0000"/>
              </a:buClr>
              <a:buFont typeface="+mj-lt"/>
              <a:buAutoNum type="arabicPeriod"/>
            </a:pPr>
            <a:r>
              <a:rPr lang="zh-CN" altLang="en-US" sz="2800" dirty="0">
                <a:ea typeface="黑体" panose="02010609060101010101" pitchFamily="49" charset="-122"/>
              </a:rPr>
              <a:t>画龙点睛法</a:t>
            </a:r>
            <a:endParaRPr lang="en-US" altLang="zh-CN" sz="2800" dirty="0">
              <a:ea typeface="黑体" panose="02010609060101010101" pitchFamily="49" charset="-122"/>
            </a:endParaRPr>
          </a:p>
          <a:p>
            <a:endParaRPr lang="zh-CN" altLang="en-US" dirty="0">
              <a:ea typeface="黑体" panose="02010609060101010101" pitchFamily="49"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054860" y="829945"/>
            <a:ext cx="525589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03902" y="333026"/>
            <a:ext cx="431209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第十一章  导游的讲解技能</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648937" y="1268760"/>
            <a:ext cx="799288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第三节 实地导游讲解的要领</a:t>
            </a:r>
            <a:endParaRPr lang="zh-CN" altLang="en-US" sz="3600" b="1" dirty="0">
              <a:latin typeface="黑体" panose="02010609060101010101" pitchFamily="49" charset="-122"/>
              <a:ea typeface="黑体" panose="02010609060101010101" pitchFamily="49" charset="-122"/>
            </a:endParaRPr>
          </a:p>
        </p:txBody>
      </p:sp>
      <p:grpSp>
        <p:nvGrpSpPr>
          <p:cNvPr id="17" name="组合 16"/>
          <p:cNvGrpSpPr/>
          <p:nvPr/>
        </p:nvGrpSpPr>
        <p:grpSpPr>
          <a:xfrm>
            <a:off x="117777" y="2059967"/>
            <a:ext cx="2951016" cy="2870324"/>
            <a:chOff x="882485" y="2717304"/>
            <a:chExt cx="2455642" cy="2524666"/>
          </a:xfrm>
        </p:grpSpPr>
        <p:sp>
          <p:nvSpPr>
            <p:cNvPr id="18" name="TextBox 21"/>
            <p:cNvSpPr txBox="1"/>
            <p:nvPr/>
          </p:nvSpPr>
          <p:spPr>
            <a:xfrm>
              <a:off x="924813" y="4219804"/>
              <a:ext cx="2279035" cy="102216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注重日常知识积累</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做好接到任务后的准备</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endParaRPr lang="en-US" altLang="zh-CN" sz="1600" dirty="0">
                <a:ea typeface="黑体" panose="02010609060101010101" pitchFamily="49" charset="-122"/>
              </a:endParaRPr>
            </a:p>
          </p:txBody>
        </p:sp>
        <p:grpSp>
          <p:nvGrpSpPr>
            <p:cNvPr id="19" name="组合 18"/>
            <p:cNvGrpSpPr/>
            <p:nvPr/>
          </p:nvGrpSpPr>
          <p:grpSpPr>
            <a:xfrm>
              <a:off x="882485" y="2717304"/>
              <a:ext cx="2455642" cy="1417513"/>
              <a:chOff x="1170517" y="1435423"/>
              <a:chExt cx="2455642" cy="1417513"/>
            </a:xfrm>
          </p:grpSpPr>
          <p:sp>
            <p:nvSpPr>
              <p:cNvPr id="28" name="矩形 27"/>
              <p:cNvSpPr/>
              <p:nvPr/>
            </p:nvSpPr>
            <p:spPr>
              <a:xfrm>
                <a:off x="1170517" y="2348880"/>
                <a:ext cx="2177347"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30" name="矩形 29"/>
              <p:cNvSpPr/>
              <p:nvPr/>
            </p:nvSpPr>
            <p:spPr>
              <a:xfrm>
                <a:off x="1304796" y="2189834"/>
                <a:ext cx="2321363"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做好讲解前的准备工作</a:t>
                </a:r>
                <a:endParaRPr lang="zh-CN" altLang="en-US" sz="2000" b="1" dirty="0">
                  <a:ea typeface="黑体" panose="02010609060101010101" pitchFamily="49" charset="-122"/>
                </a:endParaRPr>
              </a:p>
            </p:txBody>
          </p:sp>
          <p:sp>
            <p:nvSpPr>
              <p:cNvPr id="32" name="TextBox 31"/>
              <p:cNvSpPr txBox="1"/>
              <p:nvPr/>
            </p:nvSpPr>
            <p:spPr>
              <a:xfrm>
                <a:off x="2141730" y="1435423"/>
                <a:ext cx="612068" cy="659780"/>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1</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grpSp>
      <p:grpSp>
        <p:nvGrpSpPr>
          <p:cNvPr id="33" name="组合 32"/>
          <p:cNvGrpSpPr/>
          <p:nvPr/>
        </p:nvGrpSpPr>
        <p:grpSpPr>
          <a:xfrm>
            <a:off x="3177779" y="2059968"/>
            <a:ext cx="2908207" cy="3248455"/>
            <a:chOff x="3444708" y="1950712"/>
            <a:chExt cx="2479103" cy="3119970"/>
          </a:xfrm>
        </p:grpSpPr>
        <p:grpSp>
          <p:nvGrpSpPr>
            <p:cNvPr id="34" name="组合 33"/>
            <p:cNvGrpSpPr/>
            <p:nvPr/>
          </p:nvGrpSpPr>
          <p:grpSpPr>
            <a:xfrm>
              <a:off x="3483496" y="1950712"/>
              <a:ext cx="2440315" cy="1536033"/>
              <a:chOff x="1259632" y="1316903"/>
              <a:chExt cx="2440315" cy="1536033"/>
            </a:xfrm>
          </p:grpSpPr>
          <p:sp>
            <p:nvSpPr>
              <p:cNvPr id="36" name="矩形 35"/>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37" name="矩形 36"/>
              <p:cNvSpPr/>
              <p:nvPr/>
            </p:nvSpPr>
            <p:spPr>
              <a:xfrm>
                <a:off x="1347597" y="2135794"/>
                <a:ext cx="2352350" cy="56016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把握讲解过程中的要领</a:t>
                </a:r>
                <a:endParaRPr lang="zh-CN" altLang="en-US" sz="2000" b="1" dirty="0">
                  <a:ea typeface="黑体" panose="02010609060101010101" pitchFamily="49" charset="-122"/>
                </a:endParaRPr>
              </a:p>
            </p:txBody>
          </p:sp>
          <p:sp>
            <p:nvSpPr>
              <p:cNvPr id="38" name="TextBox 34"/>
              <p:cNvSpPr txBox="1"/>
              <p:nvPr/>
            </p:nvSpPr>
            <p:spPr>
              <a:xfrm>
                <a:off x="2093437" y="1316903"/>
                <a:ext cx="612068" cy="739007"/>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2</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
          <p:nvSpPr>
            <p:cNvPr id="35" name="TextBox 23"/>
            <p:cNvSpPr txBox="1"/>
            <p:nvPr/>
          </p:nvSpPr>
          <p:spPr>
            <a:xfrm>
              <a:off x="3444708" y="3603628"/>
              <a:ext cx="2263864" cy="146705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在旅游车上讲解时应掌握的要领</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在景区讲解时应掌握的要领</a:t>
              </a:r>
              <a:endParaRPr lang="en-US" altLang="zh-CN" sz="1600" dirty="0">
                <a:ea typeface="黑体" panose="02010609060101010101" pitchFamily="49" charset="-122"/>
              </a:endParaRPr>
            </a:p>
          </p:txBody>
        </p:sp>
      </p:grpSp>
      <p:grpSp>
        <p:nvGrpSpPr>
          <p:cNvPr id="39" name="组合 38"/>
          <p:cNvGrpSpPr/>
          <p:nvPr/>
        </p:nvGrpSpPr>
        <p:grpSpPr>
          <a:xfrm>
            <a:off x="6248811" y="2085509"/>
            <a:ext cx="2968139" cy="2891084"/>
            <a:chOff x="892668" y="2754799"/>
            <a:chExt cx="2469891" cy="2542927"/>
          </a:xfrm>
        </p:grpSpPr>
        <p:sp>
          <p:nvSpPr>
            <p:cNvPr id="40" name="TextBox 21"/>
            <p:cNvSpPr txBox="1"/>
            <p:nvPr/>
          </p:nvSpPr>
          <p:spPr>
            <a:xfrm>
              <a:off x="892668" y="4275560"/>
              <a:ext cx="2469891" cy="102216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巧妙回答游客的提问</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引导游客“换位欣赏”</a:t>
              </a:r>
              <a:endParaRPr lang="en-US" altLang="zh-CN"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告知游客相关注意事项</a:t>
              </a:r>
              <a:endParaRPr lang="en-US" altLang="zh-CN" sz="1600" dirty="0">
                <a:ea typeface="黑体" panose="02010609060101010101" pitchFamily="49" charset="-122"/>
              </a:endParaRPr>
            </a:p>
          </p:txBody>
        </p:sp>
        <p:grpSp>
          <p:nvGrpSpPr>
            <p:cNvPr id="41" name="组合 40"/>
            <p:cNvGrpSpPr/>
            <p:nvPr/>
          </p:nvGrpSpPr>
          <p:grpSpPr>
            <a:xfrm>
              <a:off x="971600" y="2754799"/>
              <a:ext cx="2314211" cy="1380018"/>
              <a:chOff x="1259632" y="1472918"/>
              <a:chExt cx="2314211" cy="1380018"/>
            </a:xfrm>
          </p:grpSpPr>
          <p:sp>
            <p:nvSpPr>
              <p:cNvPr id="42" name="矩形 41"/>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3" name="矩形 42"/>
              <p:cNvSpPr/>
              <p:nvPr/>
            </p:nvSpPr>
            <p:spPr>
              <a:xfrm>
                <a:off x="1277556" y="2204863"/>
                <a:ext cx="2296287"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注意讲解后的导游服务</a:t>
                </a:r>
                <a:endParaRPr lang="zh-CN" altLang="en-US" sz="2000" b="1" dirty="0">
                  <a:ea typeface="黑体" panose="02010609060101010101" pitchFamily="49" charset="-122"/>
                </a:endParaRPr>
              </a:p>
            </p:txBody>
          </p:sp>
          <p:sp>
            <p:nvSpPr>
              <p:cNvPr id="44" name="TextBox 31"/>
              <p:cNvSpPr txBox="1"/>
              <p:nvPr/>
            </p:nvSpPr>
            <p:spPr>
              <a:xfrm>
                <a:off x="2141729" y="1472918"/>
                <a:ext cx="612068" cy="67678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3</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6126" y="2707590"/>
            <a:ext cx="6444716" cy="1323439"/>
          </a:xfrm>
          <a:prstGeom prst="rect">
            <a:avLst/>
          </a:prstGeom>
          <a:noFill/>
        </p:spPr>
        <p:txBody>
          <a:bodyPr wrap="square" rtlCol="0">
            <a:spAutoFit/>
          </a:bodyPr>
          <a:lstStyle/>
          <a:p>
            <a:pPr algn="ctr"/>
            <a:r>
              <a:rPr lang="en-US" altLang="zh-CN" sz="8000" dirty="0">
                <a:solidFill>
                  <a:schemeClr val="accent2"/>
                </a:solidFill>
                <a:latin typeface="华文新魏" panose="02010800040101010101" pitchFamily="2" charset="-122"/>
                <a:ea typeface="华文新魏" panose="02010800040101010101" pitchFamily="2" charset="-122"/>
              </a:rPr>
              <a:t>【</a:t>
            </a:r>
            <a:r>
              <a:rPr lang="zh-CN" altLang="en-US" sz="8000" dirty="0">
                <a:solidFill>
                  <a:schemeClr val="accent2"/>
                </a:solidFill>
                <a:latin typeface="华文新魏" panose="02010800040101010101" pitchFamily="2" charset="-122"/>
                <a:ea typeface="华文新魏" panose="02010800040101010101" pitchFamily="2" charset="-122"/>
              </a:rPr>
              <a:t>应变处理篇</a:t>
            </a:r>
            <a:r>
              <a:rPr lang="en-US" altLang="zh-CN" sz="8000" dirty="0">
                <a:solidFill>
                  <a:schemeClr val="accent2"/>
                </a:solidFill>
                <a:latin typeface="华文新魏" panose="02010800040101010101" pitchFamily="2" charset="-122"/>
                <a:ea typeface="华文新魏" panose="02010800040101010101" pitchFamily="2" charset="-122"/>
              </a:rPr>
              <a:t>】</a:t>
            </a:r>
            <a:endParaRPr lang="zh-CN" altLang="en-US" sz="8000" dirty="0">
              <a:solidFill>
                <a:schemeClr val="accent2"/>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337421" y="2132856"/>
            <a:ext cx="1882651" cy="143691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12</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1475656" y="4077072"/>
            <a:ext cx="6480720" cy="923330"/>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游客个别要求的处理</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10080" y="829945"/>
            <a:ext cx="554418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79722" y="342551"/>
            <a:ext cx="5184576" cy="830997"/>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第十二章 游客个别要求的处理</a:t>
            </a:r>
            <a:endParaRPr lang="zh-CN" altLang="en-US" sz="2400" b="1" dirty="0">
              <a:solidFill>
                <a:srgbClr val="EE5B00"/>
              </a:solidFill>
              <a:ea typeface="黑体" panose="02010609060101010101" pitchFamily="49" charset="-122"/>
            </a:endParaRPr>
          </a:p>
          <a:p>
            <a:pPr algn="ctr"/>
            <a:endParaRPr lang="zh-CN" altLang="en-US" sz="2400" b="1" dirty="0">
              <a:solidFill>
                <a:srgbClr val="EE5B00"/>
              </a:solidFill>
              <a:ea typeface="黑体" panose="02010609060101010101" pitchFamily="49" charset="-122"/>
            </a:endParaRPr>
          </a:p>
        </p:txBody>
      </p:sp>
      <p:sp>
        <p:nvSpPr>
          <p:cNvPr id="16" name="TextBox 15"/>
          <p:cNvSpPr txBox="1"/>
          <p:nvPr/>
        </p:nvSpPr>
        <p:spPr>
          <a:xfrm>
            <a:off x="755650" y="1052830"/>
            <a:ext cx="7618095" cy="645160"/>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游客个别要求的处理原则</a:t>
            </a:r>
            <a:endParaRPr lang="zh-CN" altLang="en-US" sz="3600" b="1" dirty="0">
              <a:latin typeface="黑体" panose="02010609060101010101" pitchFamily="49" charset="-122"/>
              <a:ea typeface="黑体" panose="02010609060101010101" pitchFamily="49" charset="-122"/>
            </a:endParaRPr>
          </a:p>
        </p:txBody>
      </p:sp>
      <p:sp>
        <p:nvSpPr>
          <p:cNvPr id="26" name="TextBox 25"/>
          <p:cNvSpPr txBox="1"/>
          <p:nvPr/>
        </p:nvSpPr>
        <p:spPr>
          <a:xfrm>
            <a:off x="1600051" y="2000460"/>
            <a:ext cx="6815103" cy="6047105"/>
          </a:xfrm>
          <a:prstGeom prst="rect">
            <a:avLst/>
          </a:prstGeom>
          <a:noFill/>
        </p:spPr>
        <p:txBody>
          <a:bodyPr wrap="square" numCol="2" rtlCol="0">
            <a:spAutoFit/>
          </a:bodyPr>
          <a:lstStyle/>
          <a:p>
            <a:pPr marL="342900" indent="-342900">
              <a:lnSpc>
                <a:spcPct val="150000"/>
              </a:lnSpc>
              <a:buFont typeface="Arial" panose="020B0604020202020204" pitchFamily="34" charset="0"/>
              <a:buChar char="•"/>
            </a:pPr>
            <a:r>
              <a:rPr lang="en-US" altLang="zh-CN" sz="2400" dirty="0">
                <a:ea typeface="黑体" panose="02010609060101010101" pitchFamily="49" charset="-122"/>
              </a:rPr>
              <a:t>1</a:t>
            </a:r>
            <a:r>
              <a:rPr lang="zh-CN" altLang="en-US" sz="2400" dirty="0">
                <a:ea typeface="黑体" panose="02010609060101010101" pitchFamily="49" charset="-122"/>
              </a:rPr>
              <a:t>、符合法律原则</a:t>
            </a:r>
            <a:endParaRPr lang="en-US" altLang="zh-CN" sz="2400" dirty="0">
              <a:ea typeface="黑体" panose="02010609060101010101" pitchFamily="49" charset="-122"/>
            </a:endParaRPr>
          </a:p>
          <a:p>
            <a:pPr marL="342900" indent="-342900">
              <a:lnSpc>
                <a:spcPct val="150000"/>
              </a:lnSpc>
              <a:buFont typeface="Arial" panose="020B0604020202020204" pitchFamily="34" charset="0"/>
              <a:buChar char="•"/>
            </a:pPr>
            <a:r>
              <a:rPr lang="en-US" altLang="zh-CN" sz="2400" dirty="0">
                <a:ea typeface="黑体" panose="02010609060101010101" pitchFamily="49" charset="-122"/>
              </a:rPr>
              <a:t>2</a:t>
            </a:r>
            <a:r>
              <a:rPr lang="zh-CN" altLang="en-US" sz="2400" dirty="0">
                <a:ea typeface="黑体" panose="02010609060101010101" pitchFamily="49" charset="-122"/>
              </a:rPr>
              <a:t>、“合理而可能”原则</a:t>
            </a:r>
            <a:endParaRPr lang="en-US" altLang="zh-CN" sz="2400" dirty="0">
              <a:ea typeface="黑体" panose="02010609060101010101" pitchFamily="49" charset="-122"/>
            </a:endParaRPr>
          </a:p>
          <a:p>
            <a:pPr marL="342900" indent="-342900">
              <a:lnSpc>
                <a:spcPct val="150000"/>
              </a:lnSpc>
              <a:buFont typeface="Arial" panose="020B0604020202020204" pitchFamily="34" charset="0"/>
              <a:buChar char="•"/>
            </a:pPr>
            <a:r>
              <a:rPr lang="en-US" altLang="zh-CN" sz="2400" dirty="0">
                <a:ea typeface="黑体" panose="02010609060101010101" pitchFamily="49" charset="-122"/>
              </a:rPr>
              <a:t>3</a:t>
            </a:r>
            <a:r>
              <a:rPr lang="zh-CN" altLang="en-US" sz="2400" dirty="0">
                <a:ea typeface="黑体" panose="02010609060101010101" pitchFamily="49" charset="-122"/>
              </a:rPr>
              <a:t>、尊重游客原则</a:t>
            </a:r>
            <a:endParaRPr lang="en-US" altLang="zh-CN" sz="2400" dirty="0">
              <a:ea typeface="黑体" panose="02010609060101010101" pitchFamily="49" charset="-122"/>
            </a:endParaRPr>
          </a:p>
          <a:p>
            <a:pPr marL="342900" indent="-342900">
              <a:lnSpc>
                <a:spcPct val="150000"/>
              </a:lnSpc>
              <a:buFont typeface="Arial" panose="020B0604020202020204" pitchFamily="34" charset="0"/>
              <a:buChar char="•"/>
            </a:pPr>
            <a:r>
              <a:rPr lang="en-US" altLang="zh-CN" sz="2400" dirty="0">
                <a:ea typeface="黑体" panose="02010609060101010101" pitchFamily="49" charset="-122"/>
              </a:rPr>
              <a:t>4</a:t>
            </a:r>
            <a:r>
              <a:rPr lang="zh-CN" altLang="en-US" sz="2400" dirty="0">
                <a:ea typeface="黑体" panose="02010609060101010101" pitchFamily="49" charset="-122"/>
              </a:rPr>
              <a:t>、公平对待原则</a:t>
            </a:r>
            <a:endParaRPr lang="en-US" altLang="zh-CN" sz="2400" dirty="0">
              <a:ea typeface="黑体" panose="02010609060101010101" pitchFamily="49" charset="-122"/>
            </a:endParaRPr>
          </a:p>
          <a:p>
            <a:pPr marL="342900" indent="-342900">
              <a:lnSpc>
                <a:spcPct val="150000"/>
              </a:lnSpc>
              <a:buFont typeface="Arial" panose="020B0604020202020204" pitchFamily="34" charset="0"/>
              <a:buChar char="•"/>
            </a:pPr>
            <a:r>
              <a:rPr lang="en-US" altLang="zh-CN" sz="2400" dirty="0">
                <a:ea typeface="黑体" panose="02010609060101010101" pitchFamily="49" charset="-122"/>
              </a:rPr>
              <a:t>5</a:t>
            </a:r>
            <a:r>
              <a:rPr lang="zh-CN" altLang="en-US" sz="2400" dirty="0">
                <a:ea typeface="黑体" panose="02010609060101010101" pitchFamily="49" charset="-122"/>
              </a:rPr>
              <a:t>、维护尊严原则</a:t>
            </a:r>
            <a:endParaRPr lang="en-US" altLang="zh-CN" sz="2400" dirty="0">
              <a:ea typeface="黑体" panose="02010609060101010101" pitchFamily="49" charset="-122"/>
            </a:endParaRPr>
          </a:p>
          <a:p>
            <a:pPr marL="342900" indent="-342900">
              <a:lnSpc>
                <a:spcPct val="150000"/>
              </a:lnSpc>
              <a:buFont typeface="Arial" panose="020B0604020202020204" pitchFamily="34" charset="0"/>
              <a:buChar char="•"/>
            </a:pPr>
            <a:endParaRPr lang="en-US" altLang="zh-CN" sz="2400" dirty="0">
              <a:ea typeface="黑体" panose="02010609060101010101" pitchFamily="49" charset="-122"/>
            </a:endParaRPr>
          </a:p>
          <a:p>
            <a:pPr marL="342900" indent="-342900">
              <a:lnSpc>
                <a:spcPct val="150000"/>
              </a:lnSpc>
            </a:pPr>
            <a:endParaRPr lang="en-US" altLang="zh-CN" sz="2400"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p:txBody>
      </p:sp>
      <p:pic>
        <p:nvPicPr>
          <p:cNvPr id="12" name="Picture 5"/>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42455" t="54819"/>
          <a:stretch>
            <a:fillRect/>
          </a:stretch>
        </p:blipFill>
        <p:spPr bwMode="auto">
          <a:xfrm>
            <a:off x="6804248" y="4857540"/>
            <a:ext cx="2068508" cy="1579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807970" y="764540"/>
            <a:ext cx="3348355"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66487" y="338741"/>
            <a:ext cx="3240360"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第一章 导游服务</a:t>
            </a:r>
            <a:endParaRPr lang="zh-CN" altLang="en-US" sz="2400" b="1" dirty="0">
              <a:solidFill>
                <a:srgbClr val="EE5B00"/>
              </a:solidFill>
              <a:ea typeface="黑体" panose="02010609060101010101" pitchFamily="49" charset="-122"/>
            </a:endParaRPr>
          </a:p>
        </p:txBody>
      </p:sp>
      <p:grpSp>
        <p:nvGrpSpPr>
          <p:cNvPr id="21" name="组合 20"/>
          <p:cNvGrpSpPr/>
          <p:nvPr/>
        </p:nvGrpSpPr>
        <p:grpSpPr>
          <a:xfrm>
            <a:off x="2174816" y="2458597"/>
            <a:ext cx="5625360" cy="3024336"/>
            <a:chOff x="2195736" y="2344385"/>
            <a:chExt cx="5625360" cy="3024336"/>
          </a:xfrm>
        </p:grpSpPr>
        <p:grpSp>
          <p:nvGrpSpPr>
            <p:cNvPr id="20" name="组合 19"/>
            <p:cNvGrpSpPr/>
            <p:nvPr/>
          </p:nvGrpSpPr>
          <p:grpSpPr>
            <a:xfrm>
              <a:off x="2195736" y="2344385"/>
              <a:ext cx="684076" cy="3024336"/>
              <a:chOff x="3815916" y="2344385"/>
              <a:chExt cx="684076" cy="3024336"/>
            </a:xfrm>
          </p:grpSpPr>
          <p:sp>
            <p:nvSpPr>
              <p:cNvPr id="7" name="椭圆 6"/>
              <p:cNvSpPr/>
              <p:nvPr/>
            </p:nvSpPr>
            <p:spPr>
              <a:xfrm>
                <a:off x="3815917" y="2344385"/>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8" name="椭圆 7"/>
              <p:cNvSpPr/>
              <p:nvPr/>
            </p:nvSpPr>
            <p:spPr>
              <a:xfrm>
                <a:off x="3815916" y="3564294"/>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9" name="椭圆 8"/>
              <p:cNvSpPr/>
              <p:nvPr/>
            </p:nvSpPr>
            <p:spPr>
              <a:xfrm>
                <a:off x="3815917" y="4684646"/>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grpSp>
        <p:sp>
          <p:nvSpPr>
            <p:cNvPr id="10" name="TextBox 9"/>
            <p:cNvSpPr txBox="1"/>
            <p:nvPr/>
          </p:nvSpPr>
          <p:spPr>
            <a:xfrm>
              <a:off x="2879813" y="2415452"/>
              <a:ext cx="4941283" cy="523220"/>
            </a:xfrm>
            <a:prstGeom prst="rect">
              <a:avLst/>
            </a:prstGeom>
            <a:noFill/>
          </p:spPr>
          <p:txBody>
            <a:bodyPr wrap="square" rtlCol="0">
              <a:spAutoFit/>
            </a:bodyPr>
            <a:lstStyle/>
            <a:p>
              <a:pPr lvl="0" algn="ctr"/>
              <a:r>
                <a:rPr lang="zh-CN" altLang="en-US" sz="2800" dirty="0">
                  <a:ea typeface="黑体" panose="02010609060101010101" pitchFamily="49" charset="-122"/>
                </a:rPr>
                <a:t>导游服务的产生与发展</a:t>
              </a:r>
              <a:endParaRPr lang="zh-CN" altLang="en-US" sz="2800" dirty="0">
                <a:ea typeface="黑体" panose="02010609060101010101" pitchFamily="49" charset="-122"/>
              </a:endParaRPr>
            </a:p>
          </p:txBody>
        </p:sp>
        <p:sp>
          <p:nvSpPr>
            <p:cNvPr id="11" name="TextBox 10"/>
            <p:cNvSpPr txBox="1"/>
            <p:nvPr/>
          </p:nvSpPr>
          <p:spPr>
            <a:xfrm>
              <a:off x="3499480" y="3623400"/>
              <a:ext cx="4321616" cy="523220"/>
            </a:xfrm>
            <a:prstGeom prst="rect">
              <a:avLst/>
            </a:prstGeom>
            <a:noFill/>
          </p:spPr>
          <p:txBody>
            <a:bodyPr wrap="square" rtlCol="0">
              <a:spAutoFit/>
            </a:bodyPr>
            <a:lstStyle/>
            <a:p>
              <a:pPr lvl="0"/>
              <a:r>
                <a:rPr lang="zh-CN" altLang="en-US" sz="2800" dirty="0">
                  <a:ea typeface="黑体" panose="02010609060101010101" pitchFamily="49" charset="-122"/>
                </a:rPr>
                <a:t>我国导游服务的发展演变</a:t>
              </a:r>
              <a:endParaRPr lang="zh-CN" altLang="en-US" sz="2800" dirty="0">
                <a:ea typeface="黑体" panose="02010609060101010101" pitchFamily="49" charset="-122"/>
              </a:endParaRPr>
            </a:p>
          </p:txBody>
        </p:sp>
        <p:sp>
          <p:nvSpPr>
            <p:cNvPr id="12" name="TextBox 11"/>
            <p:cNvSpPr txBox="1"/>
            <p:nvPr/>
          </p:nvSpPr>
          <p:spPr>
            <a:xfrm>
              <a:off x="3499480" y="4765073"/>
              <a:ext cx="3534490" cy="523220"/>
            </a:xfrm>
            <a:prstGeom prst="rect">
              <a:avLst/>
            </a:prstGeom>
            <a:noFill/>
          </p:spPr>
          <p:txBody>
            <a:bodyPr wrap="square" rtlCol="0">
              <a:spAutoFit/>
            </a:bodyPr>
            <a:lstStyle/>
            <a:p>
              <a:pPr lvl="0"/>
              <a:r>
                <a:rPr lang="zh-CN" altLang="en-US" sz="2800" dirty="0">
                  <a:ea typeface="黑体" panose="02010609060101010101" pitchFamily="49" charset="-122"/>
                </a:rPr>
                <a:t>导游服务的发展趋势</a:t>
              </a:r>
              <a:endParaRPr lang="zh-CN" altLang="en-US" sz="2800" dirty="0">
                <a:ea typeface="黑体" panose="02010609060101010101" pitchFamily="49" charset="-122"/>
              </a:endParaRPr>
            </a:p>
          </p:txBody>
        </p:sp>
      </p:grpSp>
      <p:sp>
        <p:nvSpPr>
          <p:cNvPr id="16" name="TextBox 15"/>
          <p:cNvSpPr txBox="1"/>
          <p:nvPr/>
        </p:nvSpPr>
        <p:spPr>
          <a:xfrm>
            <a:off x="1475656" y="1248975"/>
            <a:ext cx="691276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第二节 导游服务的发展历程</a:t>
            </a:r>
            <a:endParaRPr lang="zh-CN" altLang="en-US" sz="3600" b="1" dirty="0">
              <a:latin typeface="黑体" panose="02010609060101010101" pitchFamily="49" charset="-122"/>
              <a:ea typeface="黑体" panose="02010609060101010101" pitchFamily="49"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126615" y="829945"/>
            <a:ext cx="518414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32807" y="296831"/>
            <a:ext cx="437973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第十二章 游客个别要求的处理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083310" y="1195705"/>
            <a:ext cx="7279005" cy="645160"/>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游客个别要求的处理方法</a:t>
            </a:r>
            <a:endParaRPr lang="zh-CN" altLang="en-US" sz="3600" b="1" dirty="0">
              <a:latin typeface="黑体" panose="02010609060101010101" pitchFamily="49" charset="-122"/>
              <a:ea typeface="黑体" panose="02010609060101010101" pitchFamily="49" charset="-122"/>
            </a:endParaRPr>
          </a:p>
        </p:txBody>
      </p:sp>
      <p:grpSp>
        <p:nvGrpSpPr>
          <p:cNvPr id="11" name="组合 10"/>
          <p:cNvGrpSpPr/>
          <p:nvPr/>
        </p:nvGrpSpPr>
        <p:grpSpPr>
          <a:xfrm>
            <a:off x="255822" y="1988840"/>
            <a:ext cx="8436565" cy="4761886"/>
            <a:chOff x="830660" y="2078246"/>
            <a:chExt cx="7309276" cy="4761886"/>
          </a:xfrm>
        </p:grpSpPr>
        <p:pic>
          <p:nvPicPr>
            <p:cNvPr id="12"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6285730" y="2078246"/>
              <a:ext cx="1512168" cy="1987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455" t="54819"/>
            <a:stretch>
              <a:fillRect/>
            </a:stretch>
          </p:blipFill>
          <p:spPr bwMode="auto">
            <a:xfrm>
              <a:off x="1000099" y="5212146"/>
              <a:ext cx="2047475" cy="1627986"/>
            </a:xfrm>
            <a:prstGeom prst="rect">
              <a:avLst/>
            </a:prstGeom>
            <a:noFill/>
            <a:extLst>
              <a:ext uri="{909E8E84-426E-40DD-AFC4-6F175D3DCCD1}">
                <a14:hiddenFill xmlns:a14="http://schemas.microsoft.com/office/drawing/2010/main">
                  <a:solidFill>
                    <a:srgbClr val="FFFFFF"/>
                  </a:solidFill>
                </a14:hiddenFill>
              </a:ext>
            </a:extLst>
          </p:spPr>
        </p:pic>
        <p:sp>
          <p:nvSpPr>
            <p:cNvPr id="14" name="椭圆 13"/>
            <p:cNvSpPr/>
            <p:nvPr/>
          </p:nvSpPr>
          <p:spPr>
            <a:xfrm>
              <a:off x="830660" y="210719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5" name="椭圆 14"/>
            <p:cNvSpPr/>
            <p:nvPr/>
          </p:nvSpPr>
          <p:spPr>
            <a:xfrm>
              <a:off x="7455861" y="4242501"/>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7" name="TextBox 27"/>
            <p:cNvSpPr txBox="1"/>
            <p:nvPr/>
          </p:nvSpPr>
          <p:spPr>
            <a:xfrm>
              <a:off x="1619672" y="2187626"/>
              <a:ext cx="4464496" cy="461665"/>
            </a:xfrm>
            <a:prstGeom prst="rect">
              <a:avLst/>
            </a:prstGeom>
            <a:noFill/>
          </p:spPr>
          <p:txBody>
            <a:bodyPr wrap="square" rtlCol="0">
              <a:spAutoFit/>
            </a:bodyPr>
            <a:lstStyle/>
            <a:p>
              <a:pPr lvl="0" algn="ctr"/>
              <a:r>
                <a:rPr lang="zh-CN" altLang="en-US" sz="2400" dirty="0">
                  <a:ea typeface="黑体" panose="02010609060101010101" pitchFamily="49" charset="-122"/>
                </a:rPr>
                <a:t>游客在餐饮方面个别要求的处理</a:t>
              </a:r>
              <a:endParaRPr lang="zh-CN" altLang="en-US" sz="2400" dirty="0">
                <a:ea typeface="黑体" panose="02010609060101010101" pitchFamily="49" charset="-122"/>
              </a:endParaRPr>
            </a:p>
          </p:txBody>
        </p:sp>
        <p:sp>
          <p:nvSpPr>
            <p:cNvPr id="18" name="TextBox 28"/>
            <p:cNvSpPr txBox="1"/>
            <p:nvPr/>
          </p:nvSpPr>
          <p:spPr>
            <a:xfrm>
              <a:off x="3779914" y="4322394"/>
              <a:ext cx="3494652" cy="400110"/>
            </a:xfrm>
            <a:prstGeom prst="rect">
              <a:avLst/>
            </a:prstGeom>
            <a:noFill/>
          </p:spPr>
          <p:txBody>
            <a:bodyPr wrap="square" rtlCol="0">
              <a:spAutoFit/>
            </a:bodyPr>
            <a:lstStyle/>
            <a:p>
              <a:pPr lvl="0" algn="r"/>
              <a:r>
                <a:rPr lang="zh-CN" altLang="en-US" sz="2000" dirty="0">
                  <a:ea typeface="黑体" panose="02010609060101010101" pitchFamily="49" charset="-122"/>
                </a:rPr>
                <a:t>游客在住宿方面个别要求的处理</a:t>
              </a:r>
              <a:endParaRPr lang="zh-CN" altLang="en-US" sz="2000" dirty="0">
                <a:ea typeface="黑体" panose="02010609060101010101" pitchFamily="49" charset="-122"/>
              </a:endParaRPr>
            </a:p>
          </p:txBody>
        </p:sp>
        <p:sp>
          <p:nvSpPr>
            <p:cNvPr id="19" name="TextBox 35"/>
            <p:cNvSpPr txBox="1"/>
            <p:nvPr/>
          </p:nvSpPr>
          <p:spPr>
            <a:xfrm>
              <a:off x="1758885" y="2775978"/>
              <a:ext cx="2758672" cy="25423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对特殊饮食要求的处理</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要求换餐</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要求单独用餐</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要求在客房内用餐</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要求自费品尝风味餐</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要求推迟就餐时间</a:t>
              </a:r>
              <a:endParaRPr lang="zh-CN" altLang="en-US" dirty="0">
                <a:ea typeface="黑体" panose="02010609060101010101" pitchFamily="49" charset="-122"/>
              </a:endParaRPr>
            </a:p>
          </p:txBody>
        </p:sp>
        <p:sp>
          <p:nvSpPr>
            <p:cNvPr id="20" name="TextBox 36"/>
            <p:cNvSpPr txBox="1"/>
            <p:nvPr/>
          </p:nvSpPr>
          <p:spPr>
            <a:xfrm>
              <a:off x="4640759" y="4672651"/>
              <a:ext cx="2886818" cy="21268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要求调换饭店</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要求调换房间</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要求住单间</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要求延长住店时间</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要求购买房中物品</a:t>
              </a:r>
              <a:endParaRPr lang="en-US" altLang="zh-CN" dirty="0">
                <a:ea typeface="黑体" panose="02010609060101010101" pitchFamily="49" charset="-122"/>
              </a:endParaRP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82470" y="829945"/>
            <a:ext cx="532828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82312" y="296831"/>
            <a:ext cx="437973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第十二章 游客个别要求的处理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971550" y="1195705"/>
            <a:ext cx="7272655" cy="645160"/>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游客个别要求的处理方法</a:t>
            </a:r>
            <a:endParaRPr lang="zh-CN" altLang="en-US" sz="3600" b="1" dirty="0">
              <a:latin typeface="黑体" panose="02010609060101010101" pitchFamily="49" charset="-122"/>
              <a:ea typeface="黑体" panose="02010609060101010101" pitchFamily="49" charset="-122"/>
            </a:endParaRPr>
          </a:p>
        </p:txBody>
      </p:sp>
      <p:grpSp>
        <p:nvGrpSpPr>
          <p:cNvPr id="11" name="组合 10"/>
          <p:cNvGrpSpPr/>
          <p:nvPr/>
        </p:nvGrpSpPr>
        <p:grpSpPr>
          <a:xfrm>
            <a:off x="255822" y="1988840"/>
            <a:ext cx="8436565" cy="4761886"/>
            <a:chOff x="830660" y="2078246"/>
            <a:chExt cx="7309276" cy="4761886"/>
          </a:xfrm>
        </p:grpSpPr>
        <p:pic>
          <p:nvPicPr>
            <p:cNvPr id="12"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6285730" y="2078246"/>
              <a:ext cx="1512168" cy="1987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455" t="54819"/>
            <a:stretch>
              <a:fillRect/>
            </a:stretch>
          </p:blipFill>
          <p:spPr bwMode="auto">
            <a:xfrm>
              <a:off x="1000099" y="5212146"/>
              <a:ext cx="2047475" cy="1627986"/>
            </a:xfrm>
            <a:prstGeom prst="rect">
              <a:avLst/>
            </a:prstGeom>
            <a:noFill/>
            <a:extLst>
              <a:ext uri="{909E8E84-426E-40DD-AFC4-6F175D3DCCD1}">
                <a14:hiddenFill xmlns:a14="http://schemas.microsoft.com/office/drawing/2010/main">
                  <a:solidFill>
                    <a:srgbClr val="FFFFFF"/>
                  </a:solidFill>
                </a14:hiddenFill>
              </a:ext>
            </a:extLst>
          </p:spPr>
        </p:pic>
        <p:sp>
          <p:nvSpPr>
            <p:cNvPr id="14" name="椭圆 13"/>
            <p:cNvSpPr/>
            <p:nvPr/>
          </p:nvSpPr>
          <p:spPr>
            <a:xfrm>
              <a:off x="830660" y="210719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5" name="椭圆 14"/>
            <p:cNvSpPr/>
            <p:nvPr/>
          </p:nvSpPr>
          <p:spPr>
            <a:xfrm>
              <a:off x="7455861" y="4242501"/>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4</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7" name="TextBox 27"/>
            <p:cNvSpPr txBox="1"/>
            <p:nvPr/>
          </p:nvSpPr>
          <p:spPr>
            <a:xfrm>
              <a:off x="1619672" y="2187626"/>
              <a:ext cx="4464496" cy="461665"/>
            </a:xfrm>
            <a:prstGeom prst="rect">
              <a:avLst/>
            </a:prstGeom>
            <a:noFill/>
          </p:spPr>
          <p:txBody>
            <a:bodyPr wrap="square" rtlCol="0">
              <a:spAutoFit/>
            </a:bodyPr>
            <a:lstStyle/>
            <a:p>
              <a:pPr lvl="0" algn="ctr"/>
              <a:r>
                <a:rPr lang="zh-CN" altLang="en-US" sz="2400" dirty="0">
                  <a:ea typeface="黑体" panose="02010609060101010101" pitchFamily="49" charset="-122"/>
                </a:rPr>
                <a:t>游客在交通方面个别要求的处理</a:t>
              </a:r>
              <a:endParaRPr lang="zh-CN" altLang="en-US" sz="2400" dirty="0">
                <a:ea typeface="黑体" panose="02010609060101010101" pitchFamily="49" charset="-122"/>
              </a:endParaRPr>
            </a:p>
          </p:txBody>
        </p:sp>
        <p:sp>
          <p:nvSpPr>
            <p:cNvPr id="18" name="TextBox 28"/>
            <p:cNvSpPr txBox="1"/>
            <p:nvPr/>
          </p:nvSpPr>
          <p:spPr>
            <a:xfrm>
              <a:off x="3779914" y="4322394"/>
              <a:ext cx="3494652" cy="400110"/>
            </a:xfrm>
            <a:prstGeom prst="rect">
              <a:avLst/>
            </a:prstGeom>
            <a:noFill/>
          </p:spPr>
          <p:txBody>
            <a:bodyPr wrap="square" rtlCol="0">
              <a:spAutoFit/>
            </a:bodyPr>
            <a:lstStyle/>
            <a:p>
              <a:pPr lvl="0" algn="r"/>
              <a:r>
                <a:rPr lang="zh-CN" altLang="en-US" sz="2000" dirty="0">
                  <a:ea typeface="黑体" panose="02010609060101010101" pitchFamily="49" charset="-122"/>
                </a:rPr>
                <a:t>游客在游览方面个别要求的处理</a:t>
              </a:r>
              <a:endParaRPr lang="zh-CN" altLang="en-US" sz="2000" dirty="0">
                <a:ea typeface="黑体" panose="02010609060101010101" pitchFamily="49" charset="-122"/>
              </a:endParaRPr>
            </a:p>
          </p:txBody>
        </p:sp>
        <p:sp>
          <p:nvSpPr>
            <p:cNvPr id="19" name="TextBox 35"/>
            <p:cNvSpPr txBox="1"/>
            <p:nvPr/>
          </p:nvSpPr>
          <p:spPr>
            <a:xfrm>
              <a:off x="1758885" y="2775978"/>
              <a:ext cx="2758672" cy="8803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要求更换交通工具类型</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要求提高交通工具等级</a:t>
              </a:r>
              <a:endParaRPr lang="zh-CN" altLang="en-US" dirty="0">
                <a:ea typeface="黑体" panose="02010609060101010101" pitchFamily="49" charset="-122"/>
              </a:endParaRPr>
            </a:p>
          </p:txBody>
        </p:sp>
        <p:sp>
          <p:nvSpPr>
            <p:cNvPr id="20" name="TextBox 36"/>
            <p:cNvSpPr txBox="1"/>
            <p:nvPr/>
          </p:nvSpPr>
          <p:spPr>
            <a:xfrm>
              <a:off x="4445340" y="4672651"/>
              <a:ext cx="3082237" cy="8758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游客要求更换或取消游览项目</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游客要求增加游览项目</a:t>
              </a:r>
              <a:endParaRPr lang="en-US" altLang="zh-CN" dirty="0">
                <a:ea typeface="黑体" panose="02010609060101010101" pitchFamily="49" charset="-122"/>
              </a:endParaRPr>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126615" y="829945"/>
            <a:ext cx="518414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17872" y="344456"/>
            <a:ext cx="437973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第十二章 游客个别要求的处理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971550" y="1195705"/>
            <a:ext cx="7272655" cy="645160"/>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游客个别要求的处理方法</a:t>
            </a:r>
            <a:endParaRPr lang="zh-CN" altLang="en-US" sz="3600" b="1" dirty="0">
              <a:latin typeface="黑体" panose="02010609060101010101" pitchFamily="49" charset="-122"/>
              <a:ea typeface="黑体" panose="02010609060101010101" pitchFamily="49" charset="-122"/>
            </a:endParaRPr>
          </a:p>
        </p:txBody>
      </p:sp>
      <p:grpSp>
        <p:nvGrpSpPr>
          <p:cNvPr id="11" name="组合 10"/>
          <p:cNvGrpSpPr/>
          <p:nvPr/>
        </p:nvGrpSpPr>
        <p:grpSpPr>
          <a:xfrm>
            <a:off x="255822" y="1988840"/>
            <a:ext cx="8436565" cy="4761886"/>
            <a:chOff x="830660" y="2078246"/>
            <a:chExt cx="7309276" cy="4761886"/>
          </a:xfrm>
        </p:grpSpPr>
        <p:pic>
          <p:nvPicPr>
            <p:cNvPr id="12"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6285730" y="2078246"/>
              <a:ext cx="1512168" cy="1987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455" t="54819"/>
            <a:stretch>
              <a:fillRect/>
            </a:stretch>
          </p:blipFill>
          <p:spPr bwMode="auto">
            <a:xfrm>
              <a:off x="1000099" y="5212146"/>
              <a:ext cx="2047475" cy="1627986"/>
            </a:xfrm>
            <a:prstGeom prst="rect">
              <a:avLst/>
            </a:prstGeom>
            <a:noFill/>
            <a:extLst>
              <a:ext uri="{909E8E84-426E-40DD-AFC4-6F175D3DCCD1}">
                <a14:hiddenFill xmlns:a14="http://schemas.microsoft.com/office/drawing/2010/main">
                  <a:solidFill>
                    <a:srgbClr val="FFFFFF"/>
                  </a:solidFill>
                </a14:hiddenFill>
              </a:ext>
            </a:extLst>
          </p:spPr>
        </p:pic>
        <p:sp>
          <p:nvSpPr>
            <p:cNvPr id="14" name="椭圆 13"/>
            <p:cNvSpPr/>
            <p:nvPr/>
          </p:nvSpPr>
          <p:spPr>
            <a:xfrm>
              <a:off x="830660" y="210719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5</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5" name="椭圆 14"/>
            <p:cNvSpPr/>
            <p:nvPr/>
          </p:nvSpPr>
          <p:spPr>
            <a:xfrm>
              <a:off x="7455861" y="4242501"/>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6</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7" name="TextBox 27"/>
            <p:cNvSpPr txBox="1"/>
            <p:nvPr/>
          </p:nvSpPr>
          <p:spPr>
            <a:xfrm>
              <a:off x="1619672" y="2187626"/>
              <a:ext cx="4464496" cy="461665"/>
            </a:xfrm>
            <a:prstGeom prst="rect">
              <a:avLst/>
            </a:prstGeom>
            <a:noFill/>
          </p:spPr>
          <p:txBody>
            <a:bodyPr wrap="square" rtlCol="0">
              <a:spAutoFit/>
            </a:bodyPr>
            <a:lstStyle/>
            <a:p>
              <a:pPr lvl="0" algn="ctr"/>
              <a:r>
                <a:rPr lang="zh-CN" altLang="en-US" sz="2400" dirty="0">
                  <a:ea typeface="黑体" panose="02010609060101010101" pitchFamily="49" charset="-122"/>
                </a:rPr>
                <a:t>游客在购物方面个别要求的处理</a:t>
              </a:r>
              <a:endParaRPr lang="zh-CN" altLang="en-US" sz="2400" dirty="0">
                <a:ea typeface="黑体" panose="02010609060101010101" pitchFamily="49" charset="-122"/>
              </a:endParaRPr>
            </a:p>
          </p:txBody>
        </p:sp>
        <p:sp>
          <p:nvSpPr>
            <p:cNvPr id="18" name="TextBox 28"/>
            <p:cNvSpPr txBox="1"/>
            <p:nvPr/>
          </p:nvSpPr>
          <p:spPr>
            <a:xfrm>
              <a:off x="3779914" y="4322394"/>
              <a:ext cx="3494652" cy="400110"/>
            </a:xfrm>
            <a:prstGeom prst="rect">
              <a:avLst/>
            </a:prstGeom>
            <a:noFill/>
          </p:spPr>
          <p:txBody>
            <a:bodyPr wrap="square" rtlCol="0">
              <a:spAutoFit/>
            </a:bodyPr>
            <a:lstStyle/>
            <a:p>
              <a:pPr lvl="0" algn="r"/>
              <a:r>
                <a:rPr lang="zh-CN" altLang="en-US" sz="2000" dirty="0">
                  <a:ea typeface="黑体" panose="02010609060101010101" pitchFamily="49" charset="-122"/>
                </a:rPr>
                <a:t>游客在娱乐方面个别要求的处理</a:t>
              </a:r>
              <a:endParaRPr lang="zh-CN" altLang="en-US" sz="2000" dirty="0">
                <a:ea typeface="黑体" panose="02010609060101010101" pitchFamily="49" charset="-122"/>
              </a:endParaRPr>
            </a:p>
          </p:txBody>
        </p:sp>
        <p:sp>
          <p:nvSpPr>
            <p:cNvPr id="19" name="TextBox 35"/>
            <p:cNvSpPr txBox="1"/>
            <p:nvPr/>
          </p:nvSpPr>
          <p:spPr>
            <a:xfrm>
              <a:off x="1263637" y="2775978"/>
              <a:ext cx="2869772" cy="212237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要求单独外出购物</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要求退换商品</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要求再次前往某商店购物</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要求购买古玩或仿古艺术品</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要求购买中药材</a:t>
              </a:r>
              <a:endParaRPr lang="zh-CN" altLang="en-US" dirty="0">
                <a:ea typeface="黑体" panose="02010609060101010101" pitchFamily="49" charset="-122"/>
              </a:endParaRPr>
            </a:p>
          </p:txBody>
        </p:sp>
        <p:sp>
          <p:nvSpPr>
            <p:cNvPr id="20" name="TextBox 36"/>
            <p:cNvSpPr txBox="1"/>
            <p:nvPr/>
          </p:nvSpPr>
          <p:spPr>
            <a:xfrm>
              <a:off x="4445340" y="4672651"/>
              <a:ext cx="3082237" cy="12958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要求调换计划内的文娱节目</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要求自费观看文娱节目</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要求前往不健康的娱乐场所</a:t>
              </a:r>
              <a:endParaRPr lang="en-US" altLang="zh-CN" dirty="0">
                <a:ea typeface="黑体" panose="02010609060101010101" pitchFamily="49" charset="-122"/>
              </a:endParaRPr>
            </a:p>
          </p:txBody>
        </p: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054225" y="829945"/>
            <a:ext cx="532828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07712" y="296831"/>
            <a:ext cx="437973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第十二章 游客个别要求的处理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689610" y="1195705"/>
            <a:ext cx="7815580" cy="645160"/>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游客个别要求的处理方法</a:t>
            </a:r>
            <a:endParaRPr lang="zh-CN" altLang="en-US" sz="3600" b="1" dirty="0">
              <a:latin typeface="黑体" panose="02010609060101010101" pitchFamily="49" charset="-122"/>
              <a:ea typeface="黑体" panose="02010609060101010101" pitchFamily="49" charset="-122"/>
            </a:endParaRPr>
          </a:p>
        </p:txBody>
      </p:sp>
      <p:grpSp>
        <p:nvGrpSpPr>
          <p:cNvPr id="11" name="组合 10"/>
          <p:cNvGrpSpPr/>
          <p:nvPr/>
        </p:nvGrpSpPr>
        <p:grpSpPr>
          <a:xfrm>
            <a:off x="255822" y="1988840"/>
            <a:ext cx="8436565" cy="4761886"/>
            <a:chOff x="830660" y="2078246"/>
            <a:chExt cx="7309276" cy="4761886"/>
          </a:xfrm>
        </p:grpSpPr>
        <p:pic>
          <p:nvPicPr>
            <p:cNvPr id="12"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6285730" y="2078246"/>
              <a:ext cx="1512168" cy="1987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455" t="54819"/>
            <a:stretch>
              <a:fillRect/>
            </a:stretch>
          </p:blipFill>
          <p:spPr bwMode="auto">
            <a:xfrm>
              <a:off x="1000099" y="5212146"/>
              <a:ext cx="2047475" cy="1627986"/>
            </a:xfrm>
            <a:prstGeom prst="rect">
              <a:avLst/>
            </a:prstGeom>
            <a:noFill/>
            <a:extLst>
              <a:ext uri="{909E8E84-426E-40DD-AFC4-6F175D3DCCD1}">
                <a14:hiddenFill xmlns:a14="http://schemas.microsoft.com/office/drawing/2010/main">
                  <a:solidFill>
                    <a:srgbClr val="FFFFFF"/>
                  </a:solidFill>
                </a14:hiddenFill>
              </a:ext>
            </a:extLst>
          </p:spPr>
        </p:pic>
        <p:sp>
          <p:nvSpPr>
            <p:cNvPr id="14" name="椭圆 13"/>
            <p:cNvSpPr/>
            <p:nvPr/>
          </p:nvSpPr>
          <p:spPr>
            <a:xfrm>
              <a:off x="830660" y="210719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7</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5" name="椭圆 14"/>
            <p:cNvSpPr/>
            <p:nvPr/>
          </p:nvSpPr>
          <p:spPr>
            <a:xfrm>
              <a:off x="7455861" y="4242501"/>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8</a:t>
              </a:r>
              <a:endParaRPr lang="en-US" altLang="zh-CN"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7" name="TextBox 27"/>
            <p:cNvSpPr txBox="1"/>
            <p:nvPr/>
          </p:nvSpPr>
          <p:spPr>
            <a:xfrm>
              <a:off x="1619672" y="2187626"/>
              <a:ext cx="3199986" cy="461665"/>
            </a:xfrm>
            <a:prstGeom prst="rect">
              <a:avLst/>
            </a:prstGeom>
            <a:noFill/>
          </p:spPr>
          <p:txBody>
            <a:bodyPr wrap="square" rtlCol="0">
              <a:spAutoFit/>
            </a:bodyPr>
            <a:lstStyle/>
            <a:p>
              <a:pPr lvl="0" algn="ctr"/>
              <a:r>
                <a:rPr lang="zh-CN" altLang="en-US" sz="2400" dirty="0">
                  <a:ea typeface="黑体" panose="02010609060101010101" pitchFamily="49" charset="-122"/>
                </a:rPr>
                <a:t>游客要求自由活动的处理</a:t>
              </a:r>
              <a:endParaRPr lang="zh-CN" altLang="en-US" sz="2400" dirty="0">
                <a:ea typeface="黑体" panose="02010609060101010101" pitchFamily="49" charset="-122"/>
              </a:endParaRPr>
            </a:p>
          </p:txBody>
        </p:sp>
        <p:sp>
          <p:nvSpPr>
            <p:cNvPr id="18" name="TextBox 28"/>
            <p:cNvSpPr txBox="1"/>
            <p:nvPr/>
          </p:nvSpPr>
          <p:spPr>
            <a:xfrm>
              <a:off x="3779914" y="4322394"/>
              <a:ext cx="3494652" cy="400110"/>
            </a:xfrm>
            <a:prstGeom prst="rect">
              <a:avLst/>
            </a:prstGeom>
            <a:noFill/>
          </p:spPr>
          <p:txBody>
            <a:bodyPr wrap="square" rtlCol="0">
              <a:spAutoFit/>
            </a:bodyPr>
            <a:lstStyle/>
            <a:p>
              <a:pPr lvl="0" algn="r"/>
              <a:r>
                <a:rPr lang="zh-CN" altLang="en-US" sz="2000" dirty="0">
                  <a:ea typeface="黑体" panose="02010609060101010101" pitchFamily="49" charset="-122"/>
                </a:rPr>
                <a:t>游客要求亲友随团活动的处理</a:t>
              </a:r>
              <a:endParaRPr lang="zh-CN" altLang="en-US" sz="2000" dirty="0">
                <a:ea typeface="黑体" panose="02010609060101010101" pitchFamily="49" charset="-122"/>
              </a:endParaRPr>
            </a:p>
          </p:txBody>
        </p:sp>
        <p:sp>
          <p:nvSpPr>
            <p:cNvPr id="19" name="TextBox 35"/>
            <p:cNvSpPr txBox="1"/>
            <p:nvPr/>
          </p:nvSpPr>
          <p:spPr>
            <a:xfrm>
              <a:off x="1263637" y="2775978"/>
              <a:ext cx="2869772" cy="21268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应劝阻游客自由活动的几种情况</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允许游客自由活动时导游应做的工作</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endParaRPr lang="zh-CN" altLang="en-US" dirty="0">
                <a:ea typeface="黑体" panose="02010609060101010101" pitchFamily="49" charset="-122"/>
              </a:endParaRPr>
            </a:p>
          </p:txBody>
        </p:sp>
        <p:sp>
          <p:nvSpPr>
            <p:cNvPr id="20" name="TextBox 36"/>
            <p:cNvSpPr txBox="1"/>
            <p:nvPr/>
          </p:nvSpPr>
          <p:spPr>
            <a:xfrm>
              <a:off x="4445340" y="4672651"/>
              <a:ext cx="3082237" cy="8803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游客要求中国籍亲友随团活动</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游客要求外国籍亲友随团活动</a:t>
              </a:r>
              <a:endParaRPr lang="en-US" altLang="zh-CN" dirty="0">
                <a:ea typeface="黑体" panose="02010609060101010101" pitchFamily="49" charset="-122"/>
              </a:endParaRPr>
            </a:p>
          </p:txBody>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054860" y="829945"/>
            <a:ext cx="525589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45812" y="296831"/>
            <a:ext cx="437973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第十二章 游客个别要求的处理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855980" y="1195705"/>
            <a:ext cx="7560310" cy="645160"/>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游客个别要求的处理方法</a:t>
            </a:r>
            <a:endParaRPr lang="zh-CN" altLang="en-US" sz="3600" b="1" dirty="0">
              <a:latin typeface="黑体" panose="02010609060101010101" pitchFamily="49" charset="-122"/>
              <a:ea typeface="黑体" panose="02010609060101010101" pitchFamily="49" charset="-122"/>
            </a:endParaRPr>
          </a:p>
        </p:txBody>
      </p:sp>
      <p:grpSp>
        <p:nvGrpSpPr>
          <p:cNvPr id="11" name="组合 10"/>
          <p:cNvGrpSpPr/>
          <p:nvPr/>
        </p:nvGrpSpPr>
        <p:grpSpPr>
          <a:xfrm>
            <a:off x="255822" y="1988840"/>
            <a:ext cx="8435975" cy="4761886"/>
            <a:chOff x="830660" y="2078246"/>
            <a:chExt cx="7308765" cy="4761886"/>
          </a:xfrm>
        </p:grpSpPr>
        <p:pic>
          <p:nvPicPr>
            <p:cNvPr id="12"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6285730" y="2078246"/>
              <a:ext cx="1512168" cy="1987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455" t="54819"/>
            <a:stretch>
              <a:fillRect/>
            </a:stretch>
          </p:blipFill>
          <p:spPr bwMode="auto">
            <a:xfrm>
              <a:off x="1000099" y="5212146"/>
              <a:ext cx="2047475" cy="1627986"/>
            </a:xfrm>
            <a:prstGeom prst="rect">
              <a:avLst/>
            </a:prstGeom>
            <a:noFill/>
            <a:extLst>
              <a:ext uri="{909E8E84-426E-40DD-AFC4-6F175D3DCCD1}">
                <a14:hiddenFill xmlns:a14="http://schemas.microsoft.com/office/drawing/2010/main">
                  <a:solidFill>
                    <a:srgbClr val="FFFFFF"/>
                  </a:solidFill>
                </a14:hiddenFill>
              </a:ext>
            </a:extLst>
          </p:spPr>
        </p:pic>
        <p:sp>
          <p:nvSpPr>
            <p:cNvPr id="14" name="椭圆 13"/>
            <p:cNvSpPr/>
            <p:nvPr/>
          </p:nvSpPr>
          <p:spPr>
            <a:xfrm>
              <a:off x="830660" y="210719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9</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5" name="椭圆 14"/>
            <p:cNvSpPr/>
            <p:nvPr/>
          </p:nvSpPr>
          <p:spPr>
            <a:xfrm>
              <a:off x="7348857" y="4169936"/>
              <a:ext cx="790568" cy="803910"/>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10</a:t>
              </a:r>
              <a:endParaRPr lang="en-US" altLang="zh-CN"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17" name="TextBox 27"/>
            <p:cNvSpPr txBox="1"/>
            <p:nvPr/>
          </p:nvSpPr>
          <p:spPr>
            <a:xfrm>
              <a:off x="1619672" y="2187626"/>
              <a:ext cx="3199986" cy="461665"/>
            </a:xfrm>
            <a:prstGeom prst="rect">
              <a:avLst/>
            </a:prstGeom>
            <a:noFill/>
          </p:spPr>
          <p:txBody>
            <a:bodyPr wrap="square" rtlCol="0">
              <a:spAutoFit/>
            </a:bodyPr>
            <a:lstStyle/>
            <a:p>
              <a:pPr lvl="0" algn="ctr"/>
              <a:r>
                <a:rPr lang="zh-CN" altLang="en-US" sz="2400" dirty="0">
                  <a:ea typeface="黑体" panose="02010609060101010101" pitchFamily="49" charset="-122"/>
                </a:rPr>
                <a:t>游客要求中途离团的处理</a:t>
              </a:r>
              <a:endParaRPr lang="zh-CN" altLang="en-US" sz="2400" dirty="0">
                <a:ea typeface="黑体" panose="02010609060101010101" pitchFamily="49" charset="-122"/>
              </a:endParaRPr>
            </a:p>
          </p:txBody>
        </p:sp>
        <p:sp>
          <p:nvSpPr>
            <p:cNvPr id="18" name="TextBox 28"/>
            <p:cNvSpPr txBox="1"/>
            <p:nvPr/>
          </p:nvSpPr>
          <p:spPr>
            <a:xfrm>
              <a:off x="3779914" y="4322394"/>
              <a:ext cx="3494652" cy="400110"/>
            </a:xfrm>
            <a:prstGeom prst="rect">
              <a:avLst/>
            </a:prstGeom>
            <a:noFill/>
          </p:spPr>
          <p:txBody>
            <a:bodyPr wrap="square" rtlCol="0">
              <a:spAutoFit/>
            </a:bodyPr>
            <a:lstStyle/>
            <a:p>
              <a:pPr lvl="0" algn="r"/>
              <a:r>
                <a:rPr lang="zh-CN" altLang="en-US" sz="2000" dirty="0">
                  <a:ea typeface="黑体" panose="02010609060101010101" pitchFamily="49" charset="-122"/>
                </a:rPr>
                <a:t>游客要求延长旅游的处理</a:t>
              </a:r>
              <a:endParaRPr lang="zh-CN" altLang="en-US" sz="2000" dirty="0">
                <a:ea typeface="黑体" panose="02010609060101010101" pitchFamily="49" charset="-122"/>
              </a:endParaRPr>
            </a:p>
          </p:txBody>
        </p:sp>
        <p:sp>
          <p:nvSpPr>
            <p:cNvPr id="19" name="TextBox 35"/>
            <p:cNvSpPr txBox="1"/>
            <p:nvPr/>
          </p:nvSpPr>
          <p:spPr>
            <a:xfrm>
              <a:off x="1263637" y="2775978"/>
              <a:ext cx="2869772" cy="8803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因特殊原因提前离开旅游团</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无特殊原因执意离团的</a:t>
              </a:r>
              <a:endParaRPr lang="zh-CN" altLang="en-US" dirty="0">
                <a:ea typeface="黑体" panose="02010609060101010101" pitchFamily="49" charset="-122"/>
              </a:endParaRPr>
            </a:p>
          </p:txBody>
        </p:sp>
        <p:sp>
          <p:nvSpPr>
            <p:cNvPr id="20" name="TextBox 36"/>
            <p:cNvSpPr txBox="1"/>
            <p:nvPr/>
          </p:nvSpPr>
          <p:spPr>
            <a:xfrm>
              <a:off x="4258181" y="4672651"/>
              <a:ext cx="3269396" cy="129137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由于某种原因中途退团，但本人继续在当地逗留需延长旅游期</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不随团离开或出境</a:t>
              </a:r>
              <a:endParaRPr lang="en-US" altLang="zh-CN" dirty="0">
                <a:ea typeface="黑体" panose="02010609060101010101" pitchFamily="49" charset="-122"/>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054860" y="829945"/>
            <a:ext cx="525589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15967" y="296831"/>
            <a:ext cx="4312096"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第十二章 游客个别要求的处理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575556" y="1275725"/>
            <a:ext cx="799288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第三节 旅游投诉的心理和处理</a:t>
            </a:r>
            <a:endParaRPr lang="zh-CN" altLang="en-US" sz="3600" b="1" dirty="0">
              <a:latin typeface="黑体" panose="02010609060101010101" pitchFamily="49" charset="-122"/>
              <a:ea typeface="黑体" panose="02010609060101010101" pitchFamily="49" charset="-122"/>
            </a:endParaRPr>
          </a:p>
        </p:txBody>
      </p:sp>
      <p:sp>
        <p:nvSpPr>
          <p:cNvPr id="6" name="TextBox 5"/>
          <p:cNvSpPr txBox="1"/>
          <p:nvPr/>
        </p:nvSpPr>
        <p:spPr>
          <a:xfrm>
            <a:off x="-1257573" y="1268760"/>
            <a:ext cx="2088233" cy="646331"/>
          </a:xfrm>
          <a:prstGeom prst="rect">
            <a:avLst/>
          </a:prstGeom>
          <a:noFill/>
        </p:spPr>
        <p:txBody>
          <a:bodyPr wrap="square" rtlCol="0">
            <a:spAutoFit/>
          </a:bodyPr>
          <a:lstStyle/>
          <a:p>
            <a:endParaRPr lang="en-US" altLang="zh-CN" dirty="0">
              <a:ea typeface="黑体" panose="02010609060101010101" pitchFamily="49" charset="-122"/>
            </a:endParaRPr>
          </a:p>
          <a:p>
            <a:endParaRPr lang="zh-CN" altLang="en-US" dirty="0">
              <a:ea typeface="黑体" panose="02010609060101010101" pitchFamily="49" charset="-122"/>
            </a:endParaRPr>
          </a:p>
        </p:txBody>
      </p:sp>
      <p:grpSp>
        <p:nvGrpSpPr>
          <p:cNvPr id="23" name="组合 22"/>
          <p:cNvGrpSpPr/>
          <p:nvPr/>
        </p:nvGrpSpPr>
        <p:grpSpPr>
          <a:xfrm>
            <a:off x="755576" y="2213562"/>
            <a:ext cx="9361039" cy="4644438"/>
            <a:chOff x="830660" y="2078246"/>
            <a:chExt cx="9265856" cy="4788334"/>
          </a:xfrm>
        </p:grpSpPr>
        <p:pic>
          <p:nvPicPr>
            <p:cNvPr id="24"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6285730" y="2078246"/>
              <a:ext cx="1512168" cy="198716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455" t="54819"/>
            <a:stretch>
              <a:fillRect/>
            </a:stretch>
          </p:blipFill>
          <p:spPr bwMode="auto">
            <a:xfrm>
              <a:off x="1043608" y="4747401"/>
              <a:ext cx="2047475" cy="1627986"/>
            </a:xfrm>
            <a:prstGeom prst="rect">
              <a:avLst/>
            </a:prstGeom>
            <a:noFill/>
            <a:extLst>
              <a:ext uri="{909E8E84-426E-40DD-AFC4-6F175D3DCCD1}">
                <a14:hiddenFill xmlns:a14="http://schemas.microsoft.com/office/drawing/2010/main">
                  <a:solidFill>
                    <a:srgbClr val="FFFFFF"/>
                  </a:solidFill>
                </a14:hiddenFill>
              </a:ext>
            </a:extLst>
          </p:spPr>
        </p:pic>
        <p:sp>
          <p:nvSpPr>
            <p:cNvPr id="41" name="椭圆 40"/>
            <p:cNvSpPr/>
            <p:nvPr/>
          </p:nvSpPr>
          <p:spPr>
            <a:xfrm>
              <a:off x="830660" y="2107199"/>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2" name="椭圆 41"/>
            <p:cNvSpPr/>
            <p:nvPr/>
          </p:nvSpPr>
          <p:spPr>
            <a:xfrm>
              <a:off x="7758757" y="4264828"/>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3" name="TextBox 42"/>
            <p:cNvSpPr txBox="1"/>
            <p:nvPr/>
          </p:nvSpPr>
          <p:spPr>
            <a:xfrm>
              <a:off x="1811299" y="2187626"/>
              <a:ext cx="3993788" cy="539431"/>
            </a:xfrm>
            <a:prstGeom prst="rect">
              <a:avLst/>
            </a:prstGeom>
            <a:noFill/>
          </p:spPr>
          <p:txBody>
            <a:bodyPr wrap="square" rtlCol="0">
              <a:spAutoFit/>
            </a:bodyPr>
            <a:lstStyle/>
            <a:p>
              <a:pPr lvl="0"/>
              <a:r>
                <a:rPr lang="zh-CN" altLang="en-US" sz="2800" dirty="0">
                  <a:ea typeface="黑体" panose="02010609060101010101" pitchFamily="49" charset="-122"/>
                </a:rPr>
                <a:t>游客投诉的心理特征</a:t>
              </a:r>
              <a:endParaRPr lang="zh-CN" altLang="en-US" sz="2800" dirty="0">
                <a:ea typeface="黑体" panose="02010609060101010101" pitchFamily="49" charset="-122"/>
              </a:endParaRPr>
            </a:p>
          </p:txBody>
        </p:sp>
        <p:sp>
          <p:nvSpPr>
            <p:cNvPr id="44" name="TextBox 43"/>
            <p:cNvSpPr txBox="1"/>
            <p:nvPr/>
          </p:nvSpPr>
          <p:spPr>
            <a:xfrm>
              <a:off x="3884893" y="4409473"/>
              <a:ext cx="3503108" cy="539431"/>
            </a:xfrm>
            <a:prstGeom prst="rect">
              <a:avLst/>
            </a:prstGeom>
            <a:noFill/>
          </p:spPr>
          <p:txBody>
            <a:bodyPr wrap="square" rtlCol="0">
              <a:spAutoFit/>
            </a:bodyPr>
            <a:lstStyle/>
            <a:p>
              <a:pPr lvl="0" algn="r"/>
              <a:r>
                <a:rPr lang="zh-CN" altLang="en-US" sz="2800" dirty="0">
                  <a:ea typeface="黑体" panose="02010609060101010101" pitchFamily="49" charset="-122"/>
                </a:rPr>
                <a:t>旅游投诉的处理</a:t>
              </a:r>
              <a:endParaRPr lang="zh-CN" altLang="en-US" sz="2800" dirty="0">
                <a:ea typeface="黑体" panose="02010609060101010101" pitchFamily="49" charset="-122"/>
              </a:endParaRPr>
            </a:p>
          </p:txBody>
        </p:sp>
        <p:sp>
          <p:nvSpPr>
            <p:cNvPr id="45" name="TextBox 44"/>
            <p:cNvSpPr txBox="1"/>
            <p:nvPr/>
          </p:nvSpPr>
          <p:spPr>
            <a:xfrm>
              <a:off x="1811298" y="2735041"/>
              <a:ext cx="3750435" cy="3093794"/>
            </a:xfrm>
            <a:prstGeom prst="rect">
              <a:avLst/>
            </a:prstGeom>
            <a:noFill/>
          </p:spPr>
          <p:txBody>
            <a:bodyPr wrap="square" numCol="1"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求尊重的心理</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求发泄的心理</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求补偿的心理</a:t>
              </a: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zh-CN" altLang="en-US" dirty="0">
                <a:ea typeface="黑体" panose="02010609060101010101" pitchFamily="49" charset="-122"/>
              </a:endParaRPr>
            </a:p>
          </p:txBody>
        </p:sp>
        <p:sp>
          <p:nvSpPr>
            <p:cNvPr id="46" name="TextBox 45"/>
            <p:cNvSpPr txBox="1"/>
            <p:nvPr/>
          </p:nvSpPr>
          <p:spPr>
            <a:xfrm>
              <a:off x="4323175" y="5057901"/>
              <a:ext cx="5773341" cy="1808679"/>
            </a:xfrm>
            <a:prstGeom prst="rect">
              <a:avLst/>
            </a:prstGeom>
            <a:noFill/>
          </p:spPr>
          <p:txBody>
            <a:bodyPr wrap="square" numCol="1" rtlCol="0">
              <a:spAutoFit/>
            </a:bodyPr>
            <a:lstStyle/>
            <a:p>
              <a:pPr marL="285750" indent="-285750">
                <a:lnSpc>
                  <a:spcPct val="150000"/>
                </a:lnSpc>
                <a:buFont typeface="Arial" panose="020B0604020202020204" pitchFamily="34" charset="0"/>
                <a:buChar char="•"/>
              </a:pPr>
              <a:r>
                <a:rPr lang="zh-CN" altLang="en-US" dirty="0">
                  <a:ea typeface="黑体" panose="02010609060101010101" pitchFamily="49" charset="-122"/>
                </a:rPr>
                <a:t>耐心倾听，不与争辩</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表示同情和理解，不盲目做出承诺</a:t>
              </a:r>
              <a:endParaRPr lang="en-US" altLang="zh-CN" dirty="0">
                <a:ea typeface="黑体" panose="02010609060101010101" pitchFamily="49" charset="-122"/>
              </a:endParaRPr>
            </a:p>
            <a:p>
              <a:pPr marL="285750" indent="-285750">
                <a:lnSpc>
                  <a:spcPct val="150000"/>
                </a:lnSpc>
                <a:buFont typeface="Arial" panose="020B0604020202020204" pitchFamily="34" charset="0"/>
                <a:buChar char="•"/>
              </a:pPr>
              <a:r>
                <a:rPr lang="zh-CN" altLang="en-US" dirty="0">
                  <a:ea typeface="黑体" panose="02010609060101010101" pitchFamily="49" charset="-122"/>
                </a:rPr>
                <a:t>调查了解，迅速答复</a:t>
              </a:r>
              <a:endParaRPr lang="en-US" altLang="zh-CN" dirty="0">
                <a:ea typeface="黑体" panose="02010609060101010101" pitchFamily="49" charset="-122"/>
              </a:endParaRPr>
            </a:p>
            <a:p>
              <a:pPr>
                <a:lnSpc>
                  <a:spcPct val="150000"/>
                </a:lnSpc>
              </a:pPr>
              <a:endParaRPr lang="zh-CN" altLang="en-US" dirty="0">
                <a:ea typeface="黑体" panose="02010609060101010101" pitchFamily="49" charset="-122"/>
              </a:endParaRP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337421" y="2132856"/>
            <a:ext cx="1882651" cy="143691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13</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1411521" y="4087232"/>
            <a:ext cx="6480720" cy="922020"/>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问题与事故的处理</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199640" y="829945"/>
            <a:ext cx="482409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11727" y="304451"/>
            <a:ext cx="6120680"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sym typeface="+mn-ea"/>
              </a:rPr>
              <a:t>第十三章  问题与事故的处理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575556" y="1275725"/>
            <a:ext cx="799288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常见问题和事故的预防与处理</a:t>
            </a:r>
            <a:endParaRPr lang="zh-CN" altLang="en-US" sz="3600" b="1" dirty="0">
              <a:latin typeface="黑体" panose="02010609060101010101" pitchFamily="49" charset="-122"/>
              <a:ea typeface="黑体" panose="02010609060101010101" pitchFamily="49" charset="-122"/>
            </a:endParaRPr>
          </a:p>
        </p:txBody>
      </p:sp>
      <p:sp>
        <p:nvSpPr>
          <p:cNvPr id="6" name="TextBox 5"/>
          <p:cNvSpPr txBox="1"/>
          <p:nvPr/>
        </p:nvSpPr>
        <p:spPr>
          <a:xfrm>
            <a:off x="-1257573" y="1268760"/>
            <a:ext cx="2088233" cy="646331"/>
          </a:xfrm>
          <a:prstGeom prst="rect">
            <a:avLst/>
          </a:prstGeom>
          <a:noFill/>
        </p:spPr>
        <p:txBody>
          <a:bodyPr wrap="square" rtlCol="0">
            <a:spAutoFit/>
          </a:bodyPr>
          <a:lstStyle/>
          <a:p>
            <a:endParaRPr lang="en-US" altLang="zh-CN" dirty="0">
              <a:ea typeface="黑体" panose="02010609060101010101" pitchFamily="49" charset="-122"/>
            </a:endParaRPr>
          </a:p>
          <a:p>
            <a:endParaRPr lang="zh-CN" altLang="en-US" dirty="0">
              <a:ea typeface="黑体" panose="02010609060101010101" pitchFamily="49" charset="-122"/>
            </a:endParaRPr>
          </a:p>
        </p:txBody>
      </p:sp>
      <p:sp>
        <p:nvSpPr>
          <p:cNvPr id="18" name="TextBox 17"/>
          <p:cNvSpPr txBox="1"/>
          <p:nvPr/>
        </p:nvSpPr>
        <p:spPr>
          <a:xfrm>
            <a:off x="831850" y="2564765"/>
            <a:ext cx="8672830" cy="5354320"/>
          </a:xfrm>
          <a:prstGeom prst="rect">
            <a:avLst/>
          </a:prstGeom>
          <a:noFill/>
        </p:spPr>
        <p:txBody>
          <a:bodyPr wrap="square" numCol="2" rtlCol="0">
            <a:spAutoFit/>
          </a:bodyPr>
          <a:lstStyle/>
          <a:p>
            <a:pPr marL="514350" indent="-514350">
              <a:lnSpc>
                <a:spcPct val="150000"/>
              </a:lnSpc>
              <a:buClr>
                <a:srgbClr val="FF0000"/>
              </a:buClr>
              <a:buFont typeface="+mj-lt"/>
              <a:buAutoNum type="arabicPeriod"/>
            </a:pPr>
            <a:r>
              <a:rPr lang="zh-CN" altLang="en-US" sz="2400" dirty="0">
                <a:ea typeface="黑体" panose="02010609060101010101" pitchFamily="49" charset="-122"/>
              </a:rPr>
              <a:t>漏接和错接的处理</a:t>
            </a:r>
            <a:endParaRPr lang="en-US" altLang="zh-CN" sz="2400" dirty="0">
              <a:ea typeface="黑体" panose="02010609060101010101" pitchFamily="49" charset="-122"/>
            </a:endParaRPr>
          </a:p>
          <a:p>
            <a:pPr marL="514350" indent="-514350">
              <a:lnSpc>
                <a:spcPct val="150000"/>
              </a:lnSpc>
              <a:buClr>
                <a:srgbClr val="FF0000"/>
              </a:buClr>
              <a:buFont typeface="+mj-lt"/>
              <a:buAutoNum type="arabicPeriod"/>
            </a:pPr>
            <a:r>
              <a:rPr lang="zh-CN" altLang="en-US" sz="2400" dirty="0">
                <a:ea typeface="黑体" panose="02010609060101010101" pitchFamily="49" charset="-122"/>
              </a:rPr>
              <a:t>旅游计划和日程变更的处理</a:t>
            </a:r>
            <a:endParaRPr lang="en-US" altLang="zh-CN" sz="2400" dirty="0">
              <a:ea typeface="黑体" panose="02010609060101010101" pitchFamily="49" charset="-122"/>
            </a:endParaRPr>
          </a:p>
          <a:p>
            <a:pPr marL="514350" indent="-514350">
              <a:lnSpc>
                <a:spcPct val="150000"/>
              </a:lnSpc>
              <a:buClr>
                <a:srgbClr val="FF0000"/>
              </a:buClr>
              <a:buFont typeface="+mj-lt"/>
              <a:buAutoNum type="arabicPeriod"/>
            </a:pPr>
            <a:r>
              <a:rPr lang="zh-CN" altLang="en-US" sz="2400" dirty="0">
                <a:ea typeface="黑体" panose="02010609060101010101" pitchFamily="49" charset="-122"/>
              </a:rPr>
              <a:t>误机（车、船）事故的处理</a:t>
            </a:r>
            <a:endParaRPr lang="en-US" altLang="zh-CN" sz="2400" dirty="0">
              <a:ea typeface="黑体" panose="02010609060101010101" pitchFamily="49" charset="-122"/>
            </a:endParaRPr>
          </a:p>
          <a:p>
            <a:pPr marL="514350" indent="-514350">
              <a:lnSpc>
                <a:spcPct val="150000"/>
              </a:lnSpc>
              <a:buClr>
                <a:srgbClr val="FF0000"/>
              </a:buClr>
              <a:buFont typeface="+mj-lt"/>
              <a:buAutoNum type="arabicPeriod"/>
            </a:pPr>
            <a:r>
              <a:rPr lang="zh-CN" altLang="en-US" sz="2400" dirty="0">
                <a:ea typeface="黑体" panose="02010609060101010101" pitchFamily="49" charset="-122"/>
              </a:rPr>
              <a:t>遗失问题的处理</a:t>
            </a:r>
            <a:endParaRPr lang="en-US" altLang="zh-CN" sz="2400" dirty="0">
              <a:ea typeface="黑体" panose="02010609060101010101" pitchFamily="49" charset="-122"/>
            </a:endParaRPr>
          </a:p>
          <a:p>
            <a:pPr marL="514350" indent="-514350">
              <a:lnSpc>
                <a:spcPct val="150000"/>
              </a:lnSpc>
              <a:buClr>
                <a:srgbClr val="FF0000"/>
              </a:buClr>
              <a:buFont typeface="+mj-lt"/>
              <a:buAutoNum type="arabicPeriod" startAt="5"/>
            </a:pPr>
            <a:r>
              <a:rPr lang="zh-CN" altLang="en-US" sz="2400" dirty="0">
                <a:ea typeface="黑体" panose="02010609060101010101" pitchFamily="49" charset="-122"/>
              </a:rPr>
              <a:t>游客走失的处理</a:t>
            </a:r>
            <a:endParaRPr lang="en-US" altLang="zh-CN" sz="2400" dirty="0">
              <a:ea typeface="黑体" panose="02010609060101010101" pitchFamily="49" charset="-122"/>
            </a:endParaRPr>
          </a:p>
          <a:p>
            <a:pPr marL="514350" indent="-514350">
              <a:lnSpc>
                <a:spcPct val="150000"/>
              </a:lnSpc>
              <a:buClr>
                <a:srgbClr val="FF0000"/>
              </a:buClr>
              <a:buFont typeface="+mj-lt"/>
              <a:buAutoNum type="arabicPeriod" startAt="5"/>
            </a:pPr>
            <a:r>
              <a:rPr lang="zh-CN" altLang="en-US" sz="2400" dirty="0">
                <a:ea typeface="黑体" panose="02010609060101010101" pitchFamily="49" charset="-122"/>
              </a:rPr>
              <a:t>游客患病、死亡问题的处理</a:t>
            </a:r>
            <a:endParaRPr lang="en-US" altLang="zh-CN" sz="2400" dirty="0">
              <a:ea typeface="黑体" panose="02010609060101010101" pitchFamily="49" charset="-122"/>
            </a:endParaRPr>
          </a:p>
          <a:p>
            <a:pPr marL="514350" indent="-514350">
              <a:lnSpc>
                <a:spcPct val="150000"/>
              </a:lnSpc>
              <a:buClr>
                <a:srgbClr val="FF0000"/>
              </a:buClr>
              <a:buFont typeface="+mj-lt"/>
              <a:buAutoNum type="arabicPeriod" startAt="5"/>
            </a:pPr>
            <a:r>
              <a:rPr lang="zh-CN" altLang="en-US" sz="2400" dirty="0">
                <a:ea typeface="黑体" panose="02010609060101010101" pitchFamily="49" charset="-122"/>
              </a:rPr>
              <a:t>游客不当言行的处理</a:t>
            </a: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buClr>
                <a:srgbClr val="FF0000"/>
              </a:buClr>
            </a:pPr>
            <a:endParaRPr lang="en-US" altLang="zh-CN" sz="2400" dirty="0">
              <a:ea typeface="黑体" panose="02010609060101010101" pitchFamily="49" charset="-122"/>
            </a:endParaRPr>
          </a:p>
          <a:p>
            <a:endParaRPr lang="zh-CN" altLang="en-US" dirty="0">
              <a:ea typeface="黑体" panose="02010609060101010101" pitchFamily="49" charset="-122"/>
            </a:endParaRPr>
          </a:p>
        </p:txBody>
      </p:sp>
      <p:pic>
        <p:nvPicPr>
          <p:cNvPr id="19" name="Picture 4" descr="C:\Users\Administrator\Desktop\1.png"/>
          <p:cNvPicPr>
            <a:picLocks noChangeAspect="1" noChangeArrowheads="1"/>
          </p:cNvPicPr>
          <p:nvPr/>
        </p:nvPicPr>
        <p:blipFill rotWithShape="1">
          <a:blip r:embed="rId1">
            <a:extLst>
              <a:ext uri="{28A0092B-C50C-407E-A947-70E740481C1C}">
                <a14:useLocalDpi xmlns:a14="http://schemas.microsoft.com/office/drawing/2010/main" val="0"/>
              </a:ext>
            </a:extLst>
          </a:blip>
          <a:srcRect r="50000" b="35103"/>
          <a:stretch>
            <a:fillRect/>
          </a:stretch>
        </p:blipFill>
        <p:spPr bwMode="auto">
          <a:xfrm>
            <a:off x="7020272" y="4725143"/>
            <a:ext cx="1631359" cy="1927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168644" y="2059968"/>
            <a:ext cx="2738782" cy="2538157"/>
            <a:chOff x="924813" y="2717304"/>
            <a:chExt cx="2279035" cy="2232499"/>
          </a:xfrm>
        </p:grpSpPr>
        <p:sp>
          <p:nvSpPr>
            <p:cNvPr id="9" name="TextBox 21"/>
            <p:cNvSpPr txBox="1"/>
            <p:nvPr/>
          </p:nvSpPr>
          <p:spPr>
            <a:xfrm>
              <a:off x="924813" y="4219804"/>
              <a:ext cx="2279035" cy="729999"/>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漏接的原因、预防及处理</a:t>
              </a:r>
              <a:endParaRPr lang="zh-CN" altLang="en-US"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错接的原因、预防及处理</a:t>
              </a:r>
              <a:endParaRPr lang="zh-CN" altLang="en-US" sz="1600" dirty="0">
                <a:ea typeface="黑体" panose="02010609060101010101" pitchFamily="49" charset="-122"/>
              </a:endParaRPr>
            </a:p>
          </p:txBody>
        </p:sp>
        <p:grpSp>
          <p:nvGrpSpPr>
            <p:cNvPr id="10" name="组合 9"/>
            <p:cNvGrpSpPr/>
            <p:nvPr/>
          </p:nvGrpSpPr>
          <p:grpSpPr>
            <a:xfrm>
              <a:off x="971600" y="2717304"/>
              <a:ext cx="2232248" cy="1417513"/>
              <a:chOff x="1259632" y="1435423"/>
              <a:chExt cx="2232248" cy="1417513"/>
            </a:xfrm>
          </p:grpSpPr>
          <p:sp>
            <p:nvSpPr>
              <p:cNvPr id="11" name="矩形 10"/>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黑体" panose="02010609060101010101" pitchFamily="49" charset="-122"/>
                </a:endParaRPr>
              </a:p>
            </p:txBody>
          </p:sp>
          <p:sp>
            <p:nvSpPr>
              <p:cNvPr id="12" name="矩形 11"/>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ea typeface="黑体" panose="02010609060101010101" pitchFamily="49" charset="-122"/>
                    <a:sym typeface="+mn-ea"/>
                  </a:rPr>
                  <a:t>漏接和错接的处理</a:t>
                </a:r>
                <a:endParaRPr lang="zh-CN" altLang="en-US" sz="2000" b="1" dirty="0">
                  <a:ea typeface="黑体" panose="02010609060101010101" pitchFamily="49" charset="-122"/>
                </a:endParaRPr>
              </a:p>
            </p:txBody>
          </p:sp>
          <p:sp>
            <p:nvSpPr>
              <p:cNvPr id="13" name="TextBox 31"/>
              <p:cNvSpPr txBox="1"/>
              <p:nvPr/>
            </p:nvSpPr>
            <p:spPr>
              <a:xfrm>
                <a:off x="2141730" y="1435423"/>
                <a:ext cx="612068" cy="659780"/>
              </a:xfrm>
              <a:prstGeom prst="rect">
                <a:avLst/>
              </a:prstGeom>
              <a:noFill/>
            </p:spPr>
            <p:txBody>
              <a:bodyPr wrap="square" rtlCol="0">
                <a:spAutoFit/>
              </a:bodyPr>
              <a:p>
                <a:r>
                  <a:rPr lang="en-US" altLang="zh-CN" sz="4400" dirty="0">
                    <a:solidFill>
                      <a:srgbClr val="FF3300"/>
                    </a:solidFill>
                    <a:latin typeface="Haettenschweiler" panose="020B0706040902060204" pitchFamily="34" charset="0"/>
                    <a:ea typeface="黑体" panose="02010609060101010101" pitchFamily="49" charset="-122"/>
                  </a:rPr>
                  <a:t>1</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grpSp>
      <p:sp>
        <p:nvSpPr>
          <p:cNvPr id="16" name="TextBox 15"/>
          <p:cNvSpPr txBox="1"/>
          <p:nvPr/>
        </p:nvSpPr>
        <p:spPr>
          <a:xfrm>
            <a:off x="575556" y="1275725"/>
            <a:ext cx="7992888" cy="646331"/>
          </a:xfrm>
          <a:prstGeom prst="rect">
            <a:avLst/>
          </a:prstGeom>
          <a:noFill/>
        </p:spPr>
        <p:txBody>
          <a:bodyPr wrap="square" rtlCol="0">
            <a:spAutoFit/>
          </a:bodyPr>
          <a:p>
            <a:pPr algn="ctr"/>
            <a:r>
              <a:rPr lang="zh-CN" altLang="en-US" sz="3600" b="1" dirty="0">
                <a:latin typeface="黑体" panose="02010609060101010101" pitchFamily="49" charset="-122"/>
                <a:ea typeface="黑体" panose="02010609060101010101" pitchFamily="49" charset="-122"/>
              </a:rPr>
              <a:t>第一节 常见问题和事故的预防与处理</a:t>
            </a:r>
            <a:endParaRPr lang="zh-CN" altLang="en-US" sz="3600" b="1" dirty="0">
              <a:latin typeface="黑体" panose="02010609060101010101" pitchFamily="49" charset="-122"/>
              <a:ea typeface="黑体" panose="02010609060101010101" pitchFamily="49" charset="-122"/>
            </a:endParaRPr>
          </a:p>
        </p:txBody>
      </p:sp>
      <p:sp>
        <p:nvSpPr>
          <p:cNvPr id="5" name="TextBox 4"/>
          <p:cNvSpPr txBox="1"/>
          <p:nvPr/>
        </p:nvSpPr>
        <p:spPr>
          <a:xfrm>
            <a:off x="1511727" y="374301"/>
            <a:ext cx="6120680" cy="460375"/>
          </a:xfrm>
          <a:prstGeom prst="rect">
            <a:avLst/>
          </a:prstGeom>
          <a:noFill/>
        </p:spPr>
        <p:txBody>
          <a:bodyPr wrap="square" rtlCol="0">
            <a:spAutoFit/>
          </a:bodyPr>
          <a:p>
            <a:pPr algn="ctr"/>
            <a:r>
              <a:rPr lang="zh-CN" altLang="en-US" sz="2400" b="1" dirty="0">
                <a:solidFill>
                  <a:srgbClr val="EE5B00"/>
                </a:solidFill>
                <a:ea typeface="黑体" panose="02010609060101010101" pitchFamily="49" charset="-122"/>
                <a:sym typeface="+mn-ea"/>
              </a:rPr>
              <a:t>第十三章  问题与事故的处理</a:t>
            </a:r>
            <a:endParaRPr lang="zh-CN" altLang="en-US" sz="2400" b="1" dirty="0">
              <a:solidFill>
                <a:srgbClr val="EE5B00"/>
              </a:solidFill>
              <a:ea typeface="黑体" panose="02010609060101010101" pitchFamily="49" charset="-122"/>
            </a:endParaRPr>
          </a:p>
        </p:txBody>
      </p:sp>
      <p:grpSp>
        <p:nvGrpSpPr>
          <p:cNvPr id="6" name="组合 5"/>
          <p:cNvGrpSpPr/>
          <p:nvPr/>
        </p:nvGrpSpPr>
        <p:grpSpPr>
          <a:xfrm>
            <a:off x="3069959" y="2059968"/>
            <a:ext cx="2738782" cy="4015166"/>
            <a:chOff x="924813" y="2717304"/>
            <a:chExt cx="2279035" cy="3531640"/>
          </a:xfrm>
        </p:grpSpPr>
        <p:sp>
          <p:nvSpPr>
            <p:cNvPr id="14" name="TextBox 21"/>
            <p:cNvSpPr txBox="1"/>
            <p:nvPr/>
          </p:nvSpPr>
          <p:spPr>
            <a:xfrm>
              <a:off x="924813" y="4219804"/>
              <a:ext cx="2279035" cy="2029140"/>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lang="zh-CN" altLang="en-US" sz="1600" dirty="0">
                  <a:solidFill>
                    <a:srgbClr val="00B050"/>
                  </a:solidFill>
                  <a:effectLst>
                    <a:outerShdw blurRad="38100" dist="25400" dir="5400000" algn="ctr" rotWithShape="0">
                      <a:srgbClr val="6E747A">
                        <a:alpha val="43000"/>
                      </a:srgbClr>
                    </a:outerShdw>
                  </a:effectLst>
                  <a:ea typeface="黑体" panose="02010609060101010101" pitchFamily="49" charset="-122"/>
                </a:rPr>
                <a:t>客观原因需要变更计划和日程</a:t>
              </a:r>
              <a:endParaRPr lang="zh-CN" altLang="en-US" sz="1600" dirty="0">
                <a:solidFill>
                  <a:srgbClr val="00B050"/>
                </a:solidFill>
                <a:effectLst>
                  <a:outerShdw blurRad="38100" dist="25400" dir="5400000" algn="ctr" rotWithShape="0">
                    <a:srgbClr val="6E747A">
                      <a:alpha val="43000"/>
                    </a:srgbClr>
                  </a:outerShdw>
                </a:effectLst>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solidFill>
                    <a:srgbClr val="00B050"/>
                  </a:solidFill>
                  <a:effectLst>
                    <a:outerShdw blurRad="38100" dist="25400" dir="5400000" algn="ctr" rotWithShape="0">
                      <a:srgbClr val="6E747A">
                        <a:alpha val="43000"/>
                      </a:srgbClr>
                    </a:outerShdw>
                  </a:effectLst>
                  <a:ea typeface="黑体" panose="02010609060101010101" pitchFamily="49" charset="-122"/>
                </a:rPr>
                <a:t>旅游团（者）要求变更计划日程</a:t>
              </a:r>
              <a:endParaRPr lang="zh-CN" altLang="en-US" sz="1600" dirty="0">
                <a:solidFill>
                  <a:srgbClr val="00B050"/>
                </a:solidFill>
                <a:effectLst>
                  <a:outerShdw blurRad="38100" dist="25400" dir="5400000" algn="ctr" rotWithShape="0">
                    <a:srgbClr val="6E747A">
                      <a:alpha val="43000"/>
                    </a:srgbClr>
                  </a:outerShdw>
                </a:effectLst>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solidFill>
                    <a:srgbClr val="00B050"/>
                  </a:solidFill>
                  <a:effectLst>
                    <a:outerShdw blurRad="38100" dist="25400" dir="5400000" algn="ctr" rotWithShape="0">
                      <a:srgbClr val="6E747A">
                        <a:alpha val="43000"/>
                      </a:srgbClr>
                    </a:outerShdw>
                  </a:effectLst>
                  <a:ea typeface="黑体" panose="02010609060101010101" pitchFamily="49" charset="-122"/>
                </a:rPr>
                <a:t>因旅行社的原因需要调整计划日程</a:t>
              </a:r>
              <a:endParaRPr lang="zh-CN" altLang="en-US" sz="1600" dirty="0">
                <a:solidFill>
                  <a:srgbClr val="00B050"/>
                </a:solidFill>
                <a:effectLst>
                  <a:outerShdw blurRad="38100" dist="25400" dir="5400000" algn="ctr" rotWithShape="0">
                    <a:srgbClr val="6E747A">
                      <a:alpha val="43000"/>
                    </a:srgbClr>
                  </a:outerShdw>
                </a:effectLst>
                <a:ea typeface="黑体" panose="02010609060101010101" pitchFamily="49" charset="-122"/>
              </a:endParaRPr>
            </a:p>
          </p:txBody>
        </p:sp>
        <p:grpSp>
          <p:nvGrpSpPr>
            <p:cNvPr id="15" name="组合 14"/>
            <p:cNvGrpSpPr/>
            <p:nvPr/>
          </p:nvGrpSpPr>
          <p:grpSpPr>
            <a:xfrm>
              <a:off x="971600" y="2717304"/>
              <a:ext cx="2232248" cy="1417513"/>
              <a:chOff x="1259632" y="1435423"/>
              <a:chExt cx="2232248" cy="1417513"/>
            </a:xfrm>
          </p:grpSpPr>
          <p:sp>
            <p:nvSpPr>
              <p:cNvPr id="17" name="矩形 16"/>
              <p:cNvSpPr/>
              <p:nvPr/>
            </p:nvSpPr>
            <p:spPr>
              <a:xfrm>
                <a:off x="1259632" y="2348880"/>
                <a:ext cx="2088232"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黑体" panose="02010609060101010101" pitchFamily="49" charset="-122"/>
                </a:endParaRPr>
              </a:p>
            </p:txBody>
          </p:sp>
          <p:sp>
            <p:nvSpPr>
              <p:cNvPr id="18" name="矩形 17"/>
              <p:cNvSpPr/>
              <p:nvPr/>
            </p:nvSpPr>
            <p:spPr>
              <a:xfrm>
                <a:off x="1403648" y="2204864"/>
                <a:ext cx="2088232" cy="50405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ea typeface="黑体" panose="02010609060101010101" pitchFamily="49" charset="-122"/>
                  </a:rPr>
                  <a:t>旅游计划和日程变更的处理</a:t>
                </a:r>
                <a:endParaRPr lang="zh-CN" altLang="en-US" sz="2000" b="1" dirty="0">
                  <a:solidFill>
                    <a:schemeClr val="accent5">
                      <a:lumMod val="60000"/>
                      <a:lumOff val="40000"/>
                    </a:schemeClr>
                  </a:solidFill>
                  <a:ea typeface="黑体" panose="02010609060101010101" pitchFamily="49" charset="-122"/>
                </a:endParaRPr>
              </a:p>
            </p:txBody>
          </p:sp>
          <p:sp>
            <p:nvSpPr>
              <p:cNvPr id="19" name="TextBox 31"/>
              <p:cNvSpPr txBox="1"/>
              <p:nvPr/>
            </p:nvSpPr>
            <p:spPr>
              <a:xfrm>
                <a:off x="2141730" y="1435423"/>
                <a:ext cx="612068" cy="675821"/>
              </a:xfrm>
              <a:prstGeom prst="rect">
                <a:avLst/>
              </a:prstGeom>
              <a:noFill/>
            </p:spPr>
            <p:txBody>
              <a:bodyPr wrap="square" rtlCol="0">
                <a:spAutoFit/>
              </a:bodyPr>
              <a:p>
                <a:r>
                  <a:rPr lang="en-US" altLang="zh-CN" sz="4400" dirty="0">
                    <a:solidFill>
                      <a:srgbClr val="00B050"/>
                    </a:solidFill>
                    <a:latin typeface="Haettenschweiler" panose="020B0706040902060204" pitchFamily="34" charset="0"/>
                    <a:ea typeface="黑体" panose="02010609060101010101" pitchFamily="49" charset="-122"/>
                  </a:rPr>
                  <a:t>2</a:t>
                </a:r>
                <a:endParaRPr lang="en-US" altLang="zh-CN" sz="4400" dirty="0">
                  <a:solidFill>
                    <a:srgbClr val="00B050"/>
                  </a:solidFill>
                  <a:latin typeface="Haettenschweiler" panose="020B0706040902060204" pitchFamily="34" charset="0"/>
                  <a:ea typeface="黑体" panose="02010609060101010101" pitchFamily="49" charset="-122"/>
                </a:endParaRPr>
              </a:p>
            </p:txBody>
          </p:sp>
        </p:grpSp>
      </p:grpSp>
      <p:grpSp>
        <p:nvGrpSpPr>
          <p:cNvPr id="20" name="组合 19"/>
          <p:cNvGrpSpPr/>
          <p:nvPr/>
        </p:nvGrpSpPr>
        <p:grpSpPr>
          <a:xfrm>
            <a:off x="5970905" y="2059940"/>
            <a:ext cx="2921000" cy="2907065"/>
            <a:chOff x="924813" y="2717304"/>
            <a:chExt cx="2279035" cy="2557021"/>
          </a:xfrm>
        </p:grpSpPr>
        <p:sp>
          <p:nvSpPr>
            <p:cNvPr id="21" name="TextBox 21"/>
            <p:cNvSpPr txBox="1"/>
            <p:nvPr/>
          </p:nvSpPr>
          <p:spPr>
            <a:xfrm>
              <a:off x="924813" y="4219804"/>
              <a:ext cx="2279035" cy="1054521"/>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lang="zh-CN" altLang="en-US" sz="1600" dirty="0">
                  <a:solidFill>
                    <a:srgbClr val="7030A0"/>
                  </a:solidFill>
                  <a:ea typeface="黑体" panose="02010609060101010101" pitchFamily="49" charset="-122"/>
                </a:rPr>
                <a:t>误机（车、船）事故的原因</a:t>
              </a:r>
              <a:endParaRPr lang="zh-CN" altLang="en-US" sz="1600" dirty="0">
                <a:solidFill>
                  <a:srgbClr val="7030A0"/>
                </a:solidFill>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solidFill>
                    <a:srgbClr val="7030A0"/>
                  </a:solidFill>
                  <a:ea typeface="黑体" panose="02010609060101010101" pitchFamily="49" charset="-122"/>
                </a:rPr>
                <a:t>误机（车、船）事故的预防</a:t>
              </a:r>
              <a:endParaRPr lang="zh-CN" altLang="en-US" sz="1600" dirty="0">
                <a:solidFill>
                  <a:srgbClr val="7030A0"/>
                </a:solidFill>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solidFill>
                    <a:srgbClr val="7030A0"/>
                  </a:solidFill>
                  <a:ea typeface="黑体" panose="02010609060101010101" pitchFamily="49" charset="-122"/>
                </a:rPr>
                <a:t>误机（车、船）事故的处理</a:t>
              </a:r>
              <a:endParaRPr lang="zh-CN" altLang="en-US" sz="1600" dirty="0">
                <a:solidFill>
                  <a:srgbClr val="7030A0"/>
                </a:solidFill>
                <a:ea typeface="黑体" panose="02010609060101010101" pitchFamily="49" charset="-122"/>
              </a:endParaRPr>
            </a:p>
          </p:txBody>
        </p:sp>
        <p:grpSp>
          <p:nvGrpSpPr>
            <p:cNvPr id="22" name="组合 21"/>
            <p:cNvGrpSpPr/>
            <p:nvPr/>
          </p:nvGrpSpPr>
          <p:grpSpPr>
            <a:xfrm>
              <a:off x="971600" y="2717304"/>
              <a:ext cx="2232248" cy="1417513"/>
              <a:chOff x="1259632" y="1435423"/>
              <a:chExt cx="2232248" cy="1417513"/>
            </a:xfrm>
          </p:grpSpPr>
          <p:sp>
            <p:nvSpPr>
              <p:cNvPr id="23" name="矩形 22"/>
              <p:cNvSpPr/>
              <p:nvPr/>
            </p:nvSpPr>
            <p:spPr>
              <a:xfrm>
                <a:off x="1259632" y="2348880"/>
                <a:ext cx="2088232" cy="5040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黑体" panose="02010609060101010101" pitchFamily="49" charset="-122"/>
                </a:endParaRPr>
              </a:p>
            </p:txBody>
          </p:sp>
          <p:sp>
            <p:nvSpPr>
              <p:cNvPr id="24" name="矩形 23"/>
              <p:cNvSpPr/>
              <p:nvPr/>
            </p:nvSpPr>
            <p:spPr>
              <a:xfrm>
                <a:off x="1403648" y="2204864"/>
                <a:ext cx="2088232" cy="50405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ea typeface="黑体" panose="02010609060101010101" pitchFamily="49" charset="-122"/>
                    <a:sym typeface="+mn-ea"/>
                  </a:rPr>
                  <a:t>误机（车、船）事故的处理</a:t>
                </a:r>
                <a:endParaRPr lang="zh-CN" altLang="en-US" sz="2000" b="1" dirty="0">
                  <a:ea typeface="黑体" panose="02010609060101010101" pitchFamily="49" charset="-122"/>
                </a:endParaRPr>
              </a:p>
            </p:txBody>
          </p:sp>
          <p:sp>
            <p:nvSpPr>
              <p:cNvPr id="25" name="TextBox 31"/>
              <p:cNvSpPr txBox="1"/>
              <p:nvPr/>
            </p:nvSpPr>
            <p:spPr>
              <a:xfrm>
                <a:off x="2141730" y="1435423"/>
                <a:ext cx="612068" cy="675832"/>
              </a:xfrm>
              <a:prstGeom prst="rect">
                <a:avLst/>
              </a:prstGeom>
              <a:noFill/>
            </p:spPr>
            <p:txBody>
              <a:bodyPr wrap="square" rtlCol="0">
                <a:spAutoFit/>
              </a:bodyPr>
              <a:p>
                <a:r>
                  <a:rPr lang="en-US" altLang="zh-CN" sz="4400" dirty="0">
                    <a:gradFill>
                      <a:gsLst>
                        <a:gs pos="0">
                          <a:srgbClr val="7B32B2"/>
                        </a:gs>
                        <a:gs pos="100000">
                          <a:srgbClr val="401A5D"/>
                        </a:gs>
                      </a:gsLst>
                      <a:lin scaled="0"/>
                    </a:gradFill>
                    <a:latin typeface="Haettenschweiler" panose="020B0706040902060204" pitchFamily="34" charset="0"/>
                    <a:ea typeface="黑体" panose="02010609060101010101" pitchFamily="49" charset="-122"/>
                  </a:rPr>
                  <a:t>3</a:t>
                </a:r>
                <a:endParaRPr lang="en-US" altLang="zh-CN" sz="4400" dirty="0">
                  <a:gradFill>
                    <a:gsLst>
                      <a:gs pos="0">
                        <a:srgbClr val="7B32B2"/>
                      </a:gs>
                      <a:gs pos="100000">
                        <a:srgbClr val="401A5D"/>
                      </a:gs>
                    </a:gsLst>
                    <a:lin scaled="0"/>
                  </a:gradFill>
                  <a:latin typeface="Haettenschweiler" panose="020B0706040902060204" pitchFamily="34" charset="0"/>
                  <a:ea typeface="黑体" panose="02010609060101010101" pitchFamily="49" charset="-122"/>
                </a:endParaRPr>
              </a:p>
            </p:txBody>
          </p:sp>
        </p:grp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868805" y="250190"/>
            <a:ext cx="5636895" cy="460375"/>
          </a:xfrm>
          <a:prstGeom prst="rect">
            <a:avLst/>
          </a:prstGeom>
          <a:noFill/>
        </p:spPr>
        <p:txBody>
          <a:bodyPr wrap="square" rtlCol="0" anchor="t">
            <a:spAutoFit/>
          </a:bodyPr>
          <a:p>
            <a:pPr algn="ctr"/>
            <a:r>
              <a:rPr lang="zh-CN" altLang="en-US" sz="2400" b="1" dirty="0">
                <a:solidFill>
                  <a:srgbClr val="EE5B00"/>
                </a:solidFill>
                <a:ea typeface="黑体" panose="02010609060101010101" pitchFamily="49" charset="-122"/>
                <a:sym typeface="+mn-ea"/>
              </a:rPr>
              <a:t>第十三章  问题与事故的处理</a:t>
            </a:r>
            <a:endParaRPr lang="zh-CN" altLang="en-US" sz="2400"/>
          </a:p>
        </p:txBody>
      </p:sp>
      <p:sp>
        <p:nvSpPr>
          <p:cNvPr id="16" name="TextBox 15"/>
          <p:cNvSpPr txBox="1"/>
          <p:nvPr/>
        </p:nvSpPr>
        <p:spPr>
          <a:xfrm>
            <a:off x="575556" y="1275725"/>
            <a:ext cx="7992888" cy="646331"/>
          </a:xfrm>
          <a:prstGeom prst="rect">
            <a:avLst/>
          </a:prstGeom>
          <a:noFill/>
        </p:spPr>
        <p:txBody>
          <a:bodyPr wrap="square" rtlCol="0">
            <a:spAutoFit/>
          </a:bodyPr>
          <a:p>
            <a:pPr algn="ctr"/>
            <a:r>
              <a:rPr lang="zh-CN" altLang="en-US" sz="3600" b="1" dirty="0">
                <a:latin typeface="黑体" panose="02010609060101010101" pitchFamily="49" charset="-122"/>
                <a:ea typeface="黑体" panose="02010609060101010101" pitchFamily="49" charset="-122"/>
              </a:rPr>
              <a:t>第一节 常见问题和事故的预防与处理</a:t>
            </a:r>
            <a:endParaRPr lang="zh-CN" altLang="en-US" sz="3600" b="1" dirty="0">
              <a:latin typeface="黑体" panose="02010609060101010101" pitchFamily="49" charset="-122"/>
              <a:ea typeface="黑体" panose="02010609060101010101" pitchFamily="49" charset="-122"/>
            </a:endParaRPr>
          </a:p>
        </p:txBody>
      </p:sp>
      <p:grpSp>
        <p:nvGrpSpPr>
          <p:cNvPr id="8" name="组合 7"/>
          <p:cNvGrpSpPr/>
          <p:nvPr/>
        </p:nvGrpSpPr>
        <p:grpSpPr>
          <a:xfrm>
            <a:off x="166104" y="2059968"/>
            <a:ext cx="2738782" cy="3646232"/>
            <a:chOff x="924813" y="2717304"/>
            <a:chExt cx="2279035" cy="3207134"/>
          </a:xfrm>
        </p:grpSpPr>
        <p:sp>
          <p:nvSpPr>
            <p:cNvPr id="9" name="TextBox 21"/>
            <p:cNvSpPr txBox="1"/>
            <p:nvPr/>
          </p:nvSpPr>
          <p:spPr>
            <a:xfrm>
              <a:off x="924813" y="4219804"/>
              <a:ext cx="2279035" cy="1704634"/>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证件、钱物、行李遗失的预防</a:t>
              </a:r>
              <a:endParaRPr lang="zh-CN" altLang="en-US"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证件丢失</a:t>
              </a:r>
              <a:endParaRPr lang="zh-CN" altLang="en-US"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钱物丢失</a:t>
              </a:r>
              <a:endParaRPr lang="zh-CN" altLang="en-US"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行李遗失</a:t>
              </a:r>
              <a:endParaRPr lang="zh-CN" altLang="en-US" sz="1600" dirty="0">
                <a:ea typeface="黑体" panose="02010609060101010101" pitchFamily="49" charset="-122"/>
              </a:endParaRPr>
            </a:p>
          </p:txBody>
        </p:sp>
        <p:grpSp>
          <p:nvGrpSpPr>
            <p:cNvPr id="10" name="组合 9"/>
            <p:cNvGrpSpPr/>
            <p:nvPr/>
          </p:nvGrpSpPr>
          <p:grpSpPr>
            <a:xfrm>
              <a:off x="971600" y="2717304"/>
              <a:ext cx="2232248" cy="1417513"/>
              <a:chOff x="1259632" y="1435423"/>
              <a:chExt cx="2232248" cy="1417513"/>
            </a:xfrm>
          </p:grpSpPr>
          <p:sp>
            <p:nvSpPr>
              <p:cNvPr id="11" name="矩形 10"/>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黑体" panose="02010609060101010101" pitchFamily="49" charset="-122"/>
                </a:endParaRPr>
              </a:p>
            </p:txBody>
          </p:sp>
          <p:sp>
            <p:nvSpPr>
              <p:cNvPr id="12" name="矩形 11"/>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ea typeface="黑体" panose="02010609060101010101" pitchFamily="49" charset="-122"/>
                    <a:sym typeface="+mn-ea"/>
                  </a:rPr>
                  <a:t>遗失问题的处理</a:t>
                </a:r>
                <a:endParaRPr lang="zh-CN" altLang="en-US" sz="2000" b="1" dirty="0">
                  <a:ea typeface="黑体" panose="02010609060101010101" pitchFamily="49" charset="-122"/>
                  <a:sym typeface="+mn-ea"/>
                </a:endParaRPr>
              </a:p>
            </p:txBody>
          </p:sp>
          <p:sp>
            <p:nvSpPr>
              <p:cNvPr id="13" name="TextBox 31"/>
              <p:cNvSpPr txBox="1"/>
              <p:nvPr/>
            </p:nvSpPr>
            <p:spPr>
              <a:xfrm>
                <a:off x="2141730" y="1435423"/>
                <a:ext cx="612068" cy="675821"/>
              </a:xfrm>
              <a:prstGeom prst="rect">
                <a:avLst/>
              </a:prstGeom>
              <a:noFill/>
            </p:spPr>
            <p:txBody>
              <a:bodyPr wrap="square" rtlCol="0">
                <a:spAutoFit/>
              </a:bodyPr>
              <a:p>
                <a:r>
                  <a:rPr lang="en-US" altLang="zh-CN" sz="4400" dirty="0">
                    <a:solidFill>
                      <a:srgbClr val="FF3300"/>
                    </a:solidFill>
                    <a:latin typeface="Haettenschweiler" panose="020B0706040902060204" pitchFamily="34" charset="0"/>
                    <a:ea typeface="黑体" panose="02010609060101010101" pitchFamily="49" charset="-122"/>
                  </a:rPr>
                  <a:t>4</a:t>
                </a:r>
                <a:endParaRPr lang="en-US" altLang="zh-CN" sz="4400" dirty="0">
                  <a:solidFill>
                    <a:srgbClr val="FF3300"/>
                  </a:solidFill>
                  <a:latin typeface="Haettenschweiler" panose="020B0706040902060204" pitchFamily="34" charset="0"/>
                  <a:ea typeface="黑体" panose="02010609060101010101" pitchFamily="49" charset="-122"/>
                </a:endParaRPr>
              </a:p>
            </p:txBody>
          </p:sp>
        </p:grpSp>
      </p:grpSp>
      <p:grpSp>
        <p:nvGrpSpPr>
          <p:cNvPr id="6" name="组合 5"/>
          <p:cNvGrpSpPr/>
          <p:nvPr/>
        </p:nvGrpSpPr>
        <p:grpSpPr>
          <a:xfrm>
            <a:off x="6133834" y="2059968"/>
            <a:ext cx="2738782" cy="2907092"/>
            <a:chOff x="924813" y="2717304"/>
            <a:chExt cx="2279035" cy="2557005"/>
          </a:xfrm>
        </p:grpSpPr>
        <p:sp>
          <p:nvSpPr>
            <p:cNvPr id="14" name="TextBox 21"/>
            <p:cNvSpPr txBox="1"/>
            <p:nvPr/>
          </p:nvSpPr>
          <p:spPr>
            <a:xfrm>
              <a:off x="924813" y="4219804"/>
              <a:ext cx="2279035" cy="1054505"/>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lang="zh-CN" altLang="en-US" sz="1600" dirty="0">
                  <a:solidFill>
                    <a:srgbClr val="7030A0"/>
                  </a:solidFill>
                  <a:ea typeface="黑体" panose="02010609060101010101" pitchFamily="49" charset="-122"/>
                </a:rPr>
                <a:t>症状与体征</a:t>
              </a:r>
              <a:endParaRPr lang="zh-CN" altLang="en-US" sz="1600" dirty="0">
                <a:solidFill>
                  <a:srgbClr val="7030A0"/>
                </a:solidFill>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solidFill>
                    <a:srgbClr val="7030A0"/>
                  </a:solidFill>
                  <a:ea typeface="黑体" panose="02010609060101010101" pitchFamily="49" charset="-122"/>
                </a:rPr>
                <a:t>预防常识</a:t>
              </a:r>
              <a:endParaRPr lang="zh-CN" altLang="en-US" sz="1600" dirty="0">
                <a:solidFill>
                  <a:srgbClr val="7030A0"/>
                </a:solidFill>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solidFill>
                    <a:srgbClr val="7030A0"/>
                  </a:solidFill>
                  <a:ea typeface="黑体" panose="02010609060101010101" pitchFamily="49" charset="-122"/>
                </a:rPr>
                <a:t>处理常识</a:t>
              </a:r>
              <a:endParaRPr lang="zh-CN" altLang="en-US" sz="1600" dirty="0">
                <a:solidFill>
                  <a:srgbClr val="7030A0"/>
                </a:solidFill>
                <a:ea typeface="黑体" panose="02010609060101010101" pitchFamily="49" charset="-122"/>
              </a:endParaRPr>
            </a:p>
          </p:txBody>
        </p:sp>
        <p:grpSp>
          <p:nvGrpSpPr>
            <p:cNvPr id="15" name="组合 14"/>
            <p:cNvGrpSpPr/>
            <p:nvPr/>
          </p:nvGrpSpPr>
          <p:grpSpPr>
            <a:xfrm>
              <a:off x="971600" y="2717304"/>
              <a:ext cx="2232248" cy="1417513"/>
              <a:chOff x="1259632" y="1435423"/>
              <a:chExt cx="2232248" cy="1417513"/>
            </a:xfrm>
          </p:grpSpPr>
          <p:sp>
            <p:nvSpPr>
              <p:cNvPr id="17" name="矩形 16"/>
              <p:cNvSpPr/>
              <p:nvPr/>
            </p:nvSpPr>
            <p:spPr>
              <a:xfrm>
                <a:off x="1259632" y="2348880"/>
                <a:ext cx="2088232" cy="5040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黑体" panose="02010609060101010101" pitchFamily="49" charset="-122"/>
                </a:endParaRPr>
              </a:p>
            </p:txBody>
          </p:sp>
          <p:sp>
            <p:nvSpPr>
              <p:cNvPr id="18" name="矩形 17"/>
              <p:cNvSpPr/>
              <p:nvPr/>
            </p:nvSpPr>
            <p:spPr>
              <a:xfrm>
                <a:off x="1403648" y="2204864"/>
                <a:ext cx="2088232" cy="50405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ea typeface="黑体" panose="02010609060101010101" pitchFamily="49" charset="-122"/>
                    <a:sym typeface="+mn-ea"/>
                  </a:rPr>
                  <a:t>晕车（机、船）预防与处理</a:t>
                </a:r>
                <a:endParaRPr lang="zh-CN" altLang="en-US" sz="2000" b="1" dirty="0">
                  <a:ea typeface="黑体" panose="02010609060101010101" pitchFamily="49" charset="-122"/>
                  <a:sym typeface="+mn-ea"/>
                </a:endParaRPr>
              </a:p>
            </p:txBody>
          </p:sp>
          <p:sp>
            <p:nvSpPr>
              <p:cNvPr id="19" name="TextBox 31"/>
              <p:cNvSpPr txBox="1"/>
              <p:nvPr/>
            </p:nvSpPr>
            <p:spPr>
              <a:xfrm>
                <a:off x="2141730" y="1435423"/>
                <a:ext cx="612068" cy="675821"/>
              </a:xfrm>
              <a:prstGeom prst="rect">
                <a:avLst/>
              </a:prstGeom>
              <a:noFill/>
            </p:spPr>
            <p:txBody>
              <a:bodyPr wrap="square" rtlCol="0">
                <a:spAutoFit/>
              </a:bodyPr>
              <a:p>
                <a:r>
                  <a:rPr lang="en-US" altLang="zh-CN" sz="4400" dirty="0">
                    <a:solidFill>
                      <a:srgbClr val="7030A0"/>
                    </a:solidFill>
                    <a:latin typeface="Haettenschweiler" panose="020B0706040902060204" pitchFamily="34" charset="0"/>
                    <a:ea typeface="黑体" panose="02010609060101010101" pitchFamily="49" charset="-122"/>
                  </a:rPr>
                  <a:t>6</a:t>
                </a:r>
                <a:endParaRPr lang="en-US" altLang="zh-CN" sz="4400" dirty="0">
                  <a:solidFill>
                    <a:srgbClr val="7030A0"/>
                  </a:solidFill>
                  <a:latin typeface="Haettenschweiler" panose="020B0706040902060204" pitchFamily="34" charset="0"/>
                  <a:ea typeface="黑体" panose="02010609060101010101" pitchFamily="49" charset="-122"/>
                </a:endParaRPr>
              </a:p>
            </p:txBody>
          </p:sp>
        </p:grpSp>
      </p:grpSp>
      <p:grpSp>
        <p:nvGrpSpPr>
          <p:cNvPr id="20" name="组合 19"/>
          <p:cNvGrpSpPr/>
          <p:nvPr/>
        </p:nvGrpSpPr>
        <p:grpSpPr>
          <a:xfrm>
            <a:off x="3202674" y="2059968"/>
            <a:ext cx="2738782" cy="2538157"/>
            <a:chOff x="924813" y="2717304"/>
            <a:chExt cx="2279035" cy="2232499"/>
          </a:xfrm>
        </p:grpSpPr>
        <p:sp>
          <p:nvSpPr>
            <p:cNvPr id="21" name="TextBox 21"/>
            <p:cNvSpPr txBox="1"/>
            <p:nvPr/>
          </p:nvSpPr>
          <p:spPr>
            <a:xfrm>
              <a:off x="924813" y="4219804"/>
              <a:ext cx="2279035" cy="729999"/>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lang="zh-CN" altLang="en-US" sz="1600" dirty="0">
                  <a:solidFill>
                    <a:srgbClr val="00B050"/>
                  </a:solidFill>
                  <a:ea typeface="黑体" panose="02010609060101010101" pitchFamily="49" charset="-122"/>
                </a:rPr>
                <a:t>游客走失的预防</a:t>
              </a:r>
              <a:endParaRPr lang="zh-CN" altLang="en-US" sz="1600" dirty="0">
                <a:solidFill>
                  <a:srgbClr val="00B050"/>
                </a:solidFill>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solidFill>
                    <a:srgbClr val="00B050"/>
                  </a:solidFill>
                  <a:ea typeface="黑体" panose="02010609060101010101" pitchFamily="49" charset="-122"/>
                </a:rPr>
                <a:t>游客走失的处理</a:t>
              </a:r>
              <a:endParaRPr lang="zh-CN" altLang="en-US" sz="1600" dirty="0">
                <a:solidFill>
                  <a:srgbClr val="00B050"/>
                </a:solidFill>
                <a:ea typeface="黑体" panose="02010609060101010101" pitchFamily="49" charset="-122"/>
              </a:endParaRPr>
            </a:p>
          </p:txBody>
        </p:sp>
        <p:grpSp>
          <p:nvGrpSpPr>
            <p:cNvPr id="22" name="组合 21"/>
            <p:cNvGrpSpPr/>
            <p:nvPr/>
          </p:nvGrpSpPr>
          <p:grpSpPr>
            <a:xfrm>
              <a:off x="971600" y="2717304"/>
              <a:ext cx="2232248" cy="1417513"/>
              <a:chOff x="1259632" y="1435423"/>
              <a:chExt cx="2232248" cy="1417513"/>
            </a:xfrm>
          </p:grpSpPr>
          <p:sp>
            <p:nvSpPr>
              <p:cNvPr id="23" name="矩形 22"/>
              <p:cNvSpPr/>
              <p:nvPr/>
            </p:nvSpPr>
            <p:spPr>
              <a:xfrm>
                <a:off x="1259632" y="2348880"/>
                <a:ext cx="2088232"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黑体" panose="02010609060101010101" pitchFamily="49" charset="-122"/>
                </a:endParaRPr>
              </a:p>
            </p:txBody>
          </p:sp>
          <p:sp>
            <p:nvSpPr>
              <p:cNvPr id="24" name="矩形 23"/>
              <p:cNvSpPr/>
              <p:nvPr/>
            </p:nvSpPr>
            <p:spPr>
              <a:xfrm>
                <a:off x="1403648" y="2204864"/>
                <a:ext cx="2088232" cy="50405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ea typeface="黑体" panose="02010609060101010101" pitchFamily="49" charset="-122"/>
                    <a:sym typeface="+mn-ea"/>
                  </a:rPr>
                  <a:t>游客走失的处理</a:t>
                </a:r>
                <a:endParaRPr lang="zh-CN" altLang="en-US" sz="2000" b="1" dirty="0">
                  <a:ea typeface="黑体" panose="02010609060101010101" pitchFamily="49" charset="-122"/>
                  <a:sym typeface="+mn-ea"/>
                </a:endParaRPr>
              </a:p>
            </p:txBody>
          </p:sp>
          <p:sp>
            <p:nvSpPr>
              <p:cNvPr id="25" name="TextBox 31"/>
              <p:cNvSpPr txBox="1"/>
              <p:nvPr/>
            </p:nvSpPr>
            <p:spPr>
              <a:xfrm>
                <a:off x="2141730" y="1435423"/>
                <a:ext cx="612068" cy="675821"/>
              </a:xfrm>
              <a:prstGeom prst="rect">
                <a:avLst/>
              </a:prstGeom>
              <a:noFill/>
            </p:spPr>
            <p:txBody>
              <a:bodyPr wrap="square" rtlCol="0">
                <a:spAutoFit/>
              </a:bodyPr>
              <a:p>
                <a:r>
                  <a:rPr lang="en-US" altLang="zh-CN" sz="4400" dirty="0">
                    <a:solidFill>
                      <a:srgbClr val="00B050"/>
                    </a:solidFill>
                    <a:latin typeface="Haettenschweiler" panose="020B0706040902060204" pitchFamily="34" charset="0"/>
                    <a:ea typeface="黑体" panose="02010609060101010101" pitchFamily="49" charset="-122"/>
                  </a:rPr>
                  <a:t>5</a:t>
                </a:r>
                <a:endParaRPr lang="en-US" altLang="zh-CN" sz="4400" dirty="0">
                  <a:solidFill>
                    <a:srgbClr val="00B050"/>
                  </a:solidFill>
                  <a:latin typeface="Haettenschweiler" panose="020B0706040902060204" pitchFamily="34" charset="0"/>
                  <a:ea typeface="黑体" panose="02010609060101010101" pitchFamily="49" charset="-122"/>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952115" y="764540"/>
            <a:ext cx="3060065" cy="63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831892" y="296831"/>
            <a:ext cx="3240360" cy="46166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第一章 导游服务</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689720" y="1076008"/>
            <a:ext cx="7992888"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第三节 导游服务的性质、特点及原则</a:t>
            </a:r>
            <a:endParaRPr lang="zh-CN" altLang="en-US" sz="3600" b="1" dirty="0">
              <a:latin typeface="黑体" panose="02010609060101010101" pitchFamily="49" charset="-122"/>
              <a:ea typeface="黑体" panose="02010609060101010101" pitchFamily="49" charset="-122"/>
            </a:endParaRPr>
          </a:p>
        </p:txBody>
      </p:sp>
      <p:grpSp>
        <p:nvGrpSpPr>
          <p:cNvPr id="18" name="组合 17"/>
          <p:cNvGrpSpPr/>
          <p:nvPr/>
        </p:nvGrpSpPr>
        <p:grpSpPr>
          <a:xfrm>
            <a:off x="971600" y="2069232"/>
            <a:ext cx="8239706" cy="4305021"/>
            <a:chOff x="971600" y="2069232"/>
            <a:chExt cx="8239706" cy="4305021"/>
          </a:xfrm>
        </p:grpSpPr>
        <p:grpSp>
          <p:nvGrpSpPr>
            <p:cNvPr id="19" name="组合 18"/>
            <p:cNvGrpSpPr/>
            <p:nvPr/>
          </p:nvGrpSpPr>
          <p:grpSpPr>
            <a:xfrm>
              <a:off x="3483496" y="2069232"/>
              <a:ext cx="2250544" cy="1417513"/>
              <a:chOff x="1259632" y="1435423"/>
              <a:chExt cx="2250544" cy="1417513"/>
            </a:xfrm>
          </p:grpSpPr>
          <p:sp>
            <p:nvSpPr>
              <p:cNvPr id="33" name="矩形 32"/>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34" name="矩形 33"/>
              <p:cNvSpPr/>
              <p:nvPr/>
            </p:nvSpPr>
            <p:spPr>
              <a:xfrm>
                <a:off x="1421944" y="2158698"/>
                <a:ext cx="2088232" cy="5040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导游服务的特点</a:t>
                </a:r>
                <a:endParaRPr lang="zh-CN" altLang="en-US" sz="2000" b="1" dirty="0">
                  <a:ea typeface="黑体" panose="02010609060101010101" pitchFamily="49" charset="-122"/>
                </a:endParaRPr>
              </a:p>
            </p:txBody>
          </p:sp>
          <p:sp>
            <p:nvSpPr>
              <p:cNvPr id="35" name="TextBox 34"/>
              <p:cNvSpPr txBox="1"/>
              <p:nvPr/>
            </p:nvSpPr>
            <p:spPr>
              <a:xfrm>
                <a:off x="2129154" y="1435423"/>
                <a:ext cx="612068" cy="76944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2</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
          <p:nvSpPr>
            <p:cNvPr id="22" name="TextBox 21"/>
            <p:cNvSpPr txBox="1"/>
            <p:nvPr/>
          </p:nvSpPr>
          <p:spPr>
            <a:xfrm>
              <a:off x="971600" y="4204428"/>
              <a:ext cx="2088232" cy="2169825"/>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zh-CN" altLang="en-US" dirty="0">
                  <a:solidFill>
                    <a:srgbClr val="FF6600"/>
                  </a:solidFill>
                  <a:ea typeface="黑体" panose="02010609060101010101" pitchFamily="49" charset="-122"/>
                </a:rPr>
                <a:t>社会性</a:t>
              </a:r>
              <a:endParaRPr lang="en-US" altLang="zh-CN" dirty="0">
                <a:solidFill>
                  <a:srgbClr val="FF6600"/>
                </a:solidFill>
                <a:ea typeface="黑体" panose="02010609060101010101" pitchFamily="49" charset="-122"/>
              </a:endParaRPr>
            </a:p>
            <a:p>
              <a:pPr marL="285750" indent="-285750" algn="ctr">
                <a:lnSpc>
                  <a:spcPct val="150000"/>
                </a:lnSpc>
                <a:buFont typeface="Arial" panose="020B0604020202020204" pitchFamily="34" charset="0"/>
                <a:buChar char="•"/>
              </a:pPr>
              <a:r>
                <a:rPr lang="zh-CN" altLang="en-US" dirty="0">
                  <a:solidFill>
                    <a:srgbClr val="FF6600"/>
                  </a:solidFill>
                  <a:ea typeface="黑体" panose="02010609060101010101" pitchFamily="49" charset="-122"/>
                </a:rPr>
                <a:t>文化性</a:t>
              </a:r>
              <a:endParaRPr lang="en-US" altLang="zh-CN" dirty="0">
                <a:solidFill>
                  <a:srgbClr val="FF6600"/>
                </a:solidFill>
                <a:ea typeface="黑体" panose="02010609060101010101" pitchFamily="49" charset="-122"/>
              </a:endParaRPr>
            </a:p>
            <a:p>
              <a:pPr marL="285750" indent="-285750" algn="ctr">
                <a:lnSpc>
                  <a:spcPct val="150000"/>
                </a:lnSpc>
                <a:buFont typeface="Arial" panose="020B0604020202020204" pitchFamily="34" charset="0"/>
                <a:buChar char="•"/>
              </a:pPr>
              <a:r>
                <a:rPr lang="zh-CN" altLang="en-US" dirty="0">
                  <a:solidFill>
                    <a:srgbClr val="FF6600"/>
                  </a:solidFill>
                  <a:ea typeface="黑体" panose="02010609060101010101" pitchFamily="49" charset="-122"/>
                </a:rPr>
                <a:t>服务性</a:t>
              </a:r>
              <a:endParaRPr lang="en-US" altLang="zh-CN" dirty="0">
                <a:solidFill>
                  <a:srgbClr val="FF6600"/>
                </a:solidFill>
                <a:ea typeface="黑体" panose="02010609060101010101" pitchFamily="49" charset="-122"/>
              </a:endParaRPr>
            </a:p>
            <a:p>
              <a:pPr marL="285750" indent="-285750" algn="ctr">
                <a:lnSpc>
                  <a:spcPct val="150000"/>
                </a:lnSpc>
                <a:buFont typeface="Arial" panose="020B0604020202020204" pitchFamily="34" charset="0"/>
                <a:buChar char="•"/>
              </a:pPr>
              <a:r>
                <a:rPr lang="zh-CN" altLang="en-US" dirty="0">
                  <a:solidFill>
                    <a:srgbClr val="FF6600"/>
                  </a:solidFill>
                  <a:ea typeface="黑体" panose="02010609060101010101" pitchFamily="49" charset="-122"/>
                </a:rPr>
                <a:t>经济性</a:t>
              </a:r>
              <a:endParaRPr lang="en-US" altLang="zh-CN" dirty="0">
                <a:solidFill>
                  <a:srgbClr val="FF6600"/>
                </a:solidFill>
                <a:ea typeface="黑体" panose="02010609060101010101" pitchFamily="49" charset="-122"/>
              </a:endParaRPr>
            </a:p>
            <a:p>
              <a:pPr marL="285750" indent="-285750" algn="ctr">
                <a:lnSpc>
                  <a:spcPct val="150000"/>
                </a:lnSpc>
                <a:buFont typeface="Arial" panose="020B0604020202020204" pitchFamily="34" charset="0"/>
                <a:buChar char="•"/>
              </a:pPr>
              <a:r>
                <a:rPr lang="zh-CN" altLang="en-US" dirty="0">
                  <a:solidFill>
                    <a:srgbClr val="FF6600"/>
                  </a:solidFill>
                  <a:ea typeface="黑体" panose="02010609060101010101" pitchFamily="49" charset="-122"/>
                </a:rPr>
                <a:t>涉外性</a:t>
              </a:r>
              <a:endParaRPr lang="en-US" altLang="zh-CN" dirty="0">
                <a:solidFill>
                  <a:srgbClr val="FF6600"/>
                </a:solidFill>
                <a:ea typeface="黑体" panose="02010609060101010101" pitchFamily="49" charset="-122"/>
              </a:endParaRPr>
            </a:p>
          </p:txBody>
        </p:sp>
        <p:grpSp>
          <p:nvGrpSpPr>
            <p:cNvPr id="23" name="组合 22"/>
            <p:cNvGrpSpPr/>
            <p:nvPr/>
          </p:nvGrpSpPr>
          <p:grpSpPr>
            <a:xfrm>
              <a:off x="971600" y="2717304"/>
              <a:ext cx="2232248" cy="1417513"/>
              <a:chOff x="1259632" y="1435423"/>
              <a:chExt cx="2232248" cy="1417513"/>
            </a:xfrm>
          </p:grpSpPr>
          <p:sp>
            <p:nvSpPr>
              <p:cNvPr id="30" name="矩形 29"/>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31" name="矩形 30"/>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导游服务的性质</a:t>
                </a:r>
                <a:endParaRPr lang="zh-CN" altLang="en-US" sz="2000" b="1" dirty="0">
                  <a:ea typeface="黑体" panose="02010609060101010101" pitchFamily="49" charset="-122"/>
                </a:endParaRPr>
              </a:p>
            </p:txBody>
          </p:sp>
          <p:sp>
            <p:nvSpPr>
              <p:cNvPr id="32" name="TextBox 31"/>
              <p:cNvSpPr txBox="1"/>
              <p:nvPr/>
            </p:nvSpPr>
            <p:spPr>
              <a:xfrm>
                <a:off x="2141730" y="1435423"/>
                <a:ext cx="612068" cy="76944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1</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sp>
          <p:nvSpPr>
            <p:cNvPr id="24" name="TextBox 23"/>
            <p:cNvSpPr txBox="1"/>
            <p:nvPr/>
          </p:nvSpPr>
          <p:spPr>
            <a:xfrm>
              <a:off x="3470176" y="3486745"/>
              <a:ext cx="2530192"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solidFill>
                    <a:srgbClr val="00B050"/>
                  </a:solidFill>
                  <a:ea typeface="黑体" panose="02010609060101010101" pitchFamily="49" charset="-122"/>
                </a:rPr>
                <a:t>独立性强</a:t>
              </a:r>
              <a:endParaRPr lang="en-US" altLang="zh-CN" dirty="0">
                <a:solidFill>
                  <a:srgbClr val="00B05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00B050"/>
                  </a:solidFill>
                  <a:ea typeface="黑体" panose="02010609060101010101" pitchFamily="49" charset="-122"/>
                </a:rPr>
                <a:t>脑体高度结合</a:t>
              </a:r>
              <a:endParaRPr lang="en-US" altLang="zh-CN" dirty="0">
                <a:solidFill>
                  <a:srgbClr val="00B05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00B050"/>
                  </a:solidFill>
                  <a:ea typeface="黑体" panose="02010609060101010101" pitchFamily="49" charset="-122"/>
                </a:rPr>
                <a:t>客观要求复杂多变</a:t>
              </a:r>
              <a:endParaRPr lang="en-US" altLang="zh-CN" dirty="0">
                <a:solidFill>
                  <a:srgbClr val="00B05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00B050"/>
                  </a:solidFill>
                  <a:ea typeface="黑体" panose="02010609060101010101" pitchFamily="49" charset="-122"/>
                </a:rPr>
                <a:t>跨文化性</a:t>
              </a:r>
              <a:endParaRPr lang="zh-CN" altLang="en-US" dirty="0">
                <a:solidFill>
                  <a:srgbClr val="00B050"/>
                </a:solidFill>
                <a:ea typeface="黑体" panose="02010609060101010101" pitchFamily="49" charset="-122"/>
              </a:endParaRPr>
            </a:p>
          </p:txBody>
        </p:sp>
        <p:sp>
          <p:nvSpPr>
            <p:cNvPr id="25" name="TextBox 24"/>
            <p:cNvSpPr txBox="1"/>
            <p:nvPr/>
          </p:nvSpPr>
          <p:spPr>
            <a:xfrm>
              <a:off x="5801346" y="3990801"/>
              <a:ext cx="3409960"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solidFill>
                    <a:srgbClr val="00B0F0"/>
                  </a:solidFill>
                  <a:ea typeface="黑体" panose="02010609060101010101" pitchFamily="49" charset="-122"/>
                </a:rPr>
                <a:t>满足游客合理需求的原则</a:t>
              </a:r>
              <a:endParaRPr lang="en-US" altLang="zh-CN" dirty="0">
                <a:solidFill>
                  <a:srgbClr val="00B0F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00B0F0"/>
                  </a:solidFill>
                  <a:ea typeface="黑体" panose="02010609060101010101" pitchFamily="49" charset="-122"/>
                </a:rPr>
                <a:t>维护游客合法权益的原则</a:t>
              </a:r>
              <a:endParaRPr lang="en-US" altLang="zh-CN" dirty="0">
                <a:solidFill>
                  <a:srgbClr val="00B0F0"/>
                </a:solidFill>
                <a:ea typeface="黑体" panose="02010609060101010101" pitchFamily="49" charset="-122"/>
              </a:endParaRPr>
            </a:p>
            <a:p>
              <a:pPr marL="285750" indent="-285750">
                <a:lnSpc>
                  <a:spcPct val="150000"/>
                </a:lnSpc>
                <a:buFont typeface="Arial" panose="020B0604020202020204" pitchFamily="34" charset="0"/>
                <a:buChar char="•"/>
              </a:pPr>
              <a:r>
                <a:rPr lang="zh-CN" altLang="en-US" dirty="0">
                  <a:solidFill>
                    <a:srgbClr val="00B0F0"/>
                  </a:solidFill>
                  <a:ea typeface="黑体" panose="02010609060101010101" pitchFamily="49" charset="-122"/>
                </a:rPr>
                <a:t>注重经济和社会效益的原则</a:t>
              </a:r>
              <a:endParaRPr lang="en-US" altLang="zh-CN" dirty="0">
                <a:solidFill>
                  <a:srgbClr val="00B0F0"/>
                </a:solidFill>
                <a:ea typeface="黑体" panose="02010609060101010101" pitchFamily="49" charset="-122"/>
              </a:endParaRPr>
            </a:p>
            <a:p>
              <a:pPr marL="285750" indent="-285750" algn="ctr">
                <a:lnSpc>
                  <a:spcPct val="150000"/>
                </a:lnSpc>
                <a:buFont typeface="Arial" panose="020B0604020202020204" pitchFamily="34" charset="0"/>
                <a:buChar char="•"/>
              </a:pPr>
              <a:endParaRPr lang="zh-CN" altLang="en-US" dirty="0">
                <a:ea typeface="黑体" panose="02010609060101010101" pitchFamily="49" charset="-122"/>
              </a:endParaRPr>
            </a:p>
          </p:txBody>
        </p:sp>
        <p:grpSp>
          <p:nvGrpSpPr>
            <p:cNvPr id="26" name="组合 25"/>
            <p:cNvGrpSpPr/>
            <p:nvPr/>
          </p:nvGrpSpPr>
          <p:grpSpPr>
            <a:xfrm>
              <a:off x="6012160" y="2448884"/>
              <a:ext cx="2232248" cy="1417513"/>
              <a:chOff x="1259632" y="1435423"/>
              <a:chExt cx="2232248" cy="1417513"/>
            </a:xfrm>
          </p:grpSpPr>
          <p:sp>
            <p:nvSpPr>
              <p:cNvPr id="27" name="矩形 26"/>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28" name="矩形 27"/>
              <p:cNvSpPr/>
              <p:nvPr/>
            </p:nvSpPr>
            <p:spPr>
              <a:xfrm>
                <a:off x="1403648" y="2204864"/>
                <a:ext cx="2088232" cy="5040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ea typeface="黑体" panose="02010609060101010101" pitchFamily="49" charset="-122"/>
                  </a:rPr>
                  <a:t>导游服务的原则</a:t>
                </a:r>
                <a:endParaRPr lang="zh-CN" altLang="en-US" sz="2000" b="1" dirty="0">
                  <a:ea typeface="黑体" panose="02010609060101010101" pitchFamily="49" charset="-122"/>
                </a:endParaRPr>
              </a:p>
            </p:txBody>
          </p:sp>
          <p:sp>
            <p:nvSpPr>
              <p:cNvPr id="29" name="TextBox 28"/>
              <p:cNvSpPr txBox="1"/>
              <p:nvPr/>
            </p:nvSpPr>
            <p:spPr>
              <a:xfrm>
                <a:off x="2141730" y="1435423"/>
                <a:ext cx="612068" cy="769441"/>
              </a:xfrm>
              <a:prstGeom prst="rect">
                <a:avLst/>
              </a:prstGeom>
              <a:noFill/>
            </p:spPr>
            <p:txBody>
              <a:bodyPr wrap="square" rtlCol="0">
                <a:spAutoFit/>
              </a:bodyPr>
              <a:lstStyle/>
              <a:p>
                <a:r>
                  <a:rPr lang="en-US" altLang="zh-CN" sz="4400" dirty="0">
                    <a:solidFill>
                      <a:srgbClr val="FF3300"/>
                    </a:solidFill>
                    <a:latin typeface="Haettenschweiler" panose="020B0706040902060204" pitchFamily="34" charset="0"/>
                    <a:ea typeface="黑体" panose="02010609060101010101" pitchFamily="49" charset="-122"/>
                  </a:rPr>
                  <a:t>3</a:t>
                </a:r>
                <a:endParaRPr lang="zh-CN" altLang="en-US" sz="4400" dirty="0">
                  <a:solidFill>
                    <a:srgbClr val="FF3300"/>
                  </a:solidFill>
                  <a:latin typeface="Haettenschweiler" panose="020B0706040902060204" pitchFamily="34" charset="0"/>
                  <a:ea typeface="黑体" panose="02010609060101010101" pitchFamily="49" charset="-122"/>
                </a:endParaRPr>
              </a:p>
            </p:txBody>
          </p:sp>
        </p:gr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670810" y="360680"/>
            <a:ext cx="3994150" cy="460375"/>
          </a:xfrm>
          <a:prstGeom prst="rect">
            <a:avLst/>
          </a:prstGeom>
          <a:noFill/>
        </p:spPr>
        <p:txBody>
          <a:bodyPr wrap="none" rtlCol="0" anchor="t">
            <a:spAutoFit/>
          </a:bodyPr>
          <a:p>
            <a:pPr algn="ctr"/>
            <a:r>
              <a:rPr lang="zh-CN" altLang="en-US" sz="2400" b="1" dirty="0">
                <a:solidFill>
                  <a:srgbClr val="EE5B00"/>
                </a:solidFill>
                <a:ea typeface="黑体" panose="02010609060101010101" pitchFamily="49" charset="-122"/>
                <a:sym typeface="+mn-ea"/>
              </a:rPr>
              <a:t>第十三章  问题与事故的处理</a:t>
            </a:r>
            <a:endParaRPr lang="zh-CN" altLang="en-US"/>
          </a:p>
        </p:txBody>
      </p:sp>
      <p:sp>
        <p:nvSpPr>
          <p:cNvPr id="16" name="TextBox 15"/>
          <p:cNvSpPr txBox="1"/>
          <p:nvPr/>
        </p:nvSpPr>
        <p:spPr>
          <a:xfrm>
            <a:off x="575556" y="1275725"/>
            <a:ext cx="7992888" cy="646331"/>
          </a:xfrm>
          <a:prstGeom prst="rect">
            <a:avLst/>
          </a:prstGeom>
          <a:noFill/>
        </p:spPr>
        <p:txBody>
          <a:bodyPr wrap="square" rtlCol="0">
            <a:spAutoFit/>
          </a:bodyPr>
          <a:p>
            <a:pPr algn="ctr"/>
            <a:r>
              <a:rPr lang="zh-CN" altLang="en-US" sz="3600" b="1" dirty="0">
                <a:latin typeface="黑体" panose="02010609060101010101" pitchFamily="49" charset="-122"/>
                <a:ea typeface="黑体" panose="02010609060101010101" pitchFamily="49" charset="-122"/>
              </a:rPr>
              <a:t>第一节 常见问题和事故的预防与处理</a:t>
            </a:r>
            <a:endParaRPr lang="zh-CN" altLang="en-US" sz="3600" b="1" dirty="0">
              <a:latin typeface="黑体" panose="02010609060101010101" pitchFamily="49" charset="-122"/>
              <a:ea typeface="黑体" panose="02010609060101010101" pitchFamily="49" charset="-122"/>
            </a:endParaRPr>
          </a:p>
        </p:txBody>
      </p:sp>
      <p:grpSp>
        <p:nvGrpSpPr>
          <p:cNvPr id="8" name="组合 7"/>
          <p:cNvGrpSpPr/>
          <p:nvPr/>
        </p:nvGrpSpPr>
        <p:grpSpPr>
          <a:xfrm>
            <a:off x="6211304" y="2227608"/>
            <a:ext cx="2738782" cy="2907092"/>
            <a:chOff x="924813" y="2717304"/>
            <a:chExt cx="2279035" cy="2557005"/>
          </a:xfrm>
        </p:grpSpPr>
        <p:sp>
          <p:nvSpPr>
            <p:cNvPr id="9" name="TextBox 21"/>
            <p:cNvSpPr txBox="1"/>
            <p:nvPr/>
          </p:nvSpPr>
          <p:spPr>
            <a:xfrm>
              <a:off x="924813" y="4219804"/>
              <a:ext cx="2279035" cy="1054505"/>
            </a:xfrm>
            <a:prstGeom prst="rect">
              <a:avLst/>
            </a:prstGeom>
            <a:noFill/>
            <a:ln>
              <a:noFill/>
            </a:ln>
          </p:spPr>
          <p:txBody>
            <a:bodyPr wrap="square" rtlCol="0">
              <a:spAutoFit/>
            </a:bodyPr>
            <a:p>
              <a:pPr marL="285750" indent="-285750" algn="just">
                <a:lnSpc>
                  <a:spcPct val="150000"/>
                </a:lnSpc>
                <a:buFont typeface="Arial" panose="020B0604020202020204" pitchFamily="34" charset="0"/>
                <a:buChar char="•"/>
              </a:pPr>
              <a:r>
                <a:rPr lang="zh-CN" altLang="en-US" sz="1600" dirty="0">
                  <a:solidFill>
                    <a:srgbClr val="7030A0"/>
                  </a:solidFill>
                  <a:ea typeface="黑体" panose="02010609060101010101" pitchFamily="49" charset="-122"/>
                </a:rPr>
                <a:t>预防措施</a:t>
              </a:r>
              <a:endParaRPr lang="zh-CN" altLang="en-US" sz="1600" dirty="0">
                <a:solidFill>
                  <a:srgbClr val="7030A0"/>
                </a:solidFill>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solidFill>
                    <a:srgbClr val="7030A0"/>
                  </a:solidFill>
                  <a:ea typeface="黑体" panose="02010609060101010101" pitchFamily="49" charset="-122"/>
                </a:rPr>
                <a:t>处理原则</a:t>
              </a:r>
              <a:endParaRPr lang="zh-CN" altLang="en-US" sz="1600" dirty="0">
                <a:solidFill>
                  <a:srgbClr val="7030A0"/>
                </a:solidFill>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solidFill>
                    <a:srgbClr val="7030A0"/>
                  </a:solidFill>
                  <a:ea typeface="黑体" panose="02010609060101010101" pitchFamily="49" charset="-122"/>
                </a:rPr>
                <a:t>几种典型情况的处理办法</a:t>
              </a:r>
              <a:endParaRPr lang="zh-CN" altLang="en-US" sz="1600" dirty="0">
                <a:solidFill>
                  <a:srgbClr val="7030A0"/>
                </a:solidFill>
                <a:ea typeface="黑体" panose="02010609060101010101" pitchFamily="49" charset="-122"/>
              </a:endParaRPr>
            </a:p>
          </p:txBody>
        </p:sp>
        <p:grpSp>
          <p:nvGrpSpPr>
            <p:cNvPr id="10" name="组合 9"/>
            <p:cNvGrpSpPr/>
            <p:nvPr/>
          </p:nvGrpSpPr>
          <p:grpSpPr>
            <a:xfrm>
              <a:off x="971600" y="2717304"/>
              <a:ext cx="2232248" cy="1417513"/>
              <a:chOff x="1259632" y="1435423"/>
              <a:chExt cx="2232248" cy="1417513"/>
            </a:xfrm>
          </p:grpSpPr>
          <p:sp>
            <p:nvSpPr>
              <p:cNvPr id="11" name="矩形 10"/>
              <p:cNvSpPr/>
              <p:nvPr/>
            </p:nvSpPr>
            <p:spPr>
              <a:xfrm>
                <a:off x="1259632" y="2348880"/>
                <a:ext cx="2088232" cy="5040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黑体" panose="02010609060101010101" pitchFamily="49" charset="-122"/>
                </a:endParaRPr>
              </a:p>
            </p:txBody>
          </p:sp>
          <p:sp>
            <p:nvSpPr>
              <p:cNvPr id="12" name="矩形 11"/>
              <p:cNvSpPr/>
              <p:nvPr/>
            </p:nvSpPr>
            <p:spPr>
              <a:xfrm>
                <a:off x="1403648" y="2204864"/>
                <a:ext cx="2088232" cy="50405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ea typeface="黑体" panose="02010609060101010101" pitchFamily="49" charset="-122"/>
                    <a:sym typeface="+mn-ea"/>
                  </a:rPr>
                  <a:t>游客不当言行的处理</a:t>
                </a:r>
                <a:endParaRPr lang="zh-CN" altLang="en-US" sz="2000" b="1" dirty="0">
                  <a:ea typeface="黑体" panose="02010609060101010101" pitchFamily="49" charset="-122"/>
                  <a:sym typeface="+mn-ea"/>
                </a:endParaRPr>
              </a:p>
            </p:txBody>
          </p:sp>
          <p:sp>
            <p:nvSpPr>
              <p:cNvPr id="13" name="TextBox 31"/>
              <p:cNvSpPr txBox="1"/>
              <p:nvPr/>
            </p:nvSpPr>
            <p:spPr>
              <a:xfrm>
                <a:off x="2141730" y="1435423"/>
                <a:ext cx="612068" cy="675821"/>
              </a:xfrm>
              <a:prstGeom prst="rect">
                <a:avLst/>
              </a:prstGeom>
              <a:noFill/>
            </p:spPr>
            <p:txBody>
              <a:bodyPr wrap="square" rtlCol="0">
                <a:spAutoFit/>
              </a:bodyPr>
              <a:p>
                <a:r>
                  <a:rPr lang="en-US" altLang="zh-CN" sz="4400" dirty="0">
                    <a:solidFill>
                      <a:srgbClr val="7030A0"/>
                    </a:solidFill>
                    <a:latin typeface="Haettenschweiler" panose="020B0706040902060204" pitchFamily="34" charset="0"/>
                    <a:ea typeface="黑体" panose="02010609060101010101" pitchFamily="49" charset="-122"/>
                  </a:rPr>
                  <a:t>9</a:t>
                </a:r>
                <a:endParaRPr lang="en-US" altLang="zh-CN" sz="4400" dirty="0">
                  <a:solidFill>
                    <a:srgbClr val="7030A0"/>
                  </a:solidFill>
                  <a:latin typeface="Haettenschweiler" panose="020B0706040902060204" pitchFamily="34" charset="0"/>
                  <a:ea typeface="黑体" panose="02010609060101010101" pitchFamily="49" charset="-122"/>
                </a:endParaRPr>
              </a:p>
            </p:txBody>
          </p:sp>
        </p:grpSp>
      </p:grpSp>
      <p:grpSp>
        <p:nvGrpSpPr>
          <p:cNvPr id="6" name="组合 5"/>
          <p:cNvGrpSpPr/>
          <p:nvPr/>
        </p:nvGrpSpPr>
        <p:grpSpPr>
          <a:xfrm>
            <a:off x="3297924" y="2227607"/>
            <a:ext cx="2739100" cy="3319208"/>
            <a:chOff x="924813" y="2679882"/>
            <a:chExt cx="2279300" cy="2919491"/>
          </a:xfrm>
        </p:grpSpPr>
        <p:sp>
          <p:nvSpPr>
            <p:cNvPr id="14" name="TextBox 21"/>
            <p:cNvSpPr txBox="1"/>
            <p:nvPr/>
          </p:nvSpPr>
          <p:spPr>
            <a:xfrm>
              <a:off x="924813" y="4219804"/>
              <a:ext cx="2279035" cy="1379569"/>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lang="zh-CN" altLang="en-US" sz="1600" dirty="0">
                  <a:solidFill>
                    <a:srgbClr val="00B050"/>
                  </a:solidFill>
                  <a:ea typeface="黑体" panose="02010609060101010101" pitchFamily="49" charset="-122"/>
                </a:rPr>
                <a:t>游客患病的预防</a:t>
              </a:r>
              <a:endParaRPr lang="zh-CN" altLang="en-US" sz="1600" dirty="0">
                <a:solidFill>
                  <a:srgbClr val="00B050"/>
                </a:solidFill>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solidFill>
                    <a:srgbClr val="00B050"/>
                  </a:solidFill>
                  <a:ea typeface="黑体" panose="02010609060101010101" pitchFamily="49" charset="-122"/>
                </a:rPr>
                <a:t>游客患一般疾病的处理</a:t>
              </a:r>
              <a:endParaRPr lang="zh-CN" altLang="en-US" sz="1600" dirty="0">
                <a:solidFill>
                  <a:srgbClr val="00B050"/>
                </a:solidFill>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solidFill>
                    <a:srgbClr val="00B050"/>
                  </a:solidFill>
                  <a:ea typeface="黑体" panose="02010609060101010101" pitchFamily="49" charset="-122"/>
                </a:rPr>
                <a:t>游客突患重病的处理</a:t>
              </a:r>
              <a:endParaRPr lang="zh-CN" altLang="en-US" sz="1600" dirty="0">
                <a:solidFill>
                  <a:srgbClr val="00B050"/>
                </a:solidFill>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solidFill>
                    <a:srgbClr val="00B050"/>
                  </a:solidFill>
                  <a:ea typeface="黑体" panose="02010609060101010101" pitchFamily="49" charset="-122"/>
                </a:rPr>
                <a:t>游客因病死亡的处理</a:t>
              </a:r>
              <a:endParaRPr lang="zh-CN" altLang="en-US" sz="1600" dirty="0">
                <a:solidFill>
                  <a:srgbClr val="00B050"/>
                </a:solidFill>
                <a:ea typeface="黑体" panose="02010609060101010101" pitchFamily="49" charset="-122"/>
              </a:endParaRPr>
            </a:p>
          </p:txBody>
        </p:sp>
        <p:grpSp>
          <p:nvGrpSpPr>
            <p:cNvPr id="15" name="组合 14"/>
            <p:cNvGrpSpPr/>
            <p:nvPr/>
          </p:nvGrpSpPr>
          <p:grpSpPr>
            <a:xfrm>
              <a:off x="971600" y="2679882"/>
              <a:ext cx="2232513" cy="1454935"/>
              <a:chOff x="1259632" y="1398001"/>
              <a:chExt cx="2232513" cy="1454935"/>
            </a:xfrm>
          </p:grpSpPr>
          <p:sp>
            <p:nvSpPr>
              <p:cNvPr id="18" name="矩形 17"/>
              <p:cNvSpPr/>
              <p:nvPr/>
            </p:nvSpPr>
            <p:spPr>
              <a:xfrm>
                <a:off x="1259632" y="2348880"/>
                <a:ext cx="2088232"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黑体" panose="02010609060101010101" pitchFamily="49" charset="-122"/>
                </a:endParaRPr>
              </a:p>
            </p:txBody>
          </p:sp>
          <p:sp>
            <p:nvSpPr>
              <p:cNvPr id="19" name="矩形 18"/>
              <p:cNvSpPr/>
              <p:nvPr/>
            </p:nvSpPr>
            <p:spPr>
              <a:xfrm>
                <a:off x="1403887" y="2167655"/>
                <a:ext cx="2088258" cy="5412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ea typeface="黑体" panose="02010609060101010101" pitchFamily="49" charset="-122"/>
                    <a:sym typeface="+mn-ea"/>
                  </a:rPr>
                  <a:t>游客患病、死亡问题的处理</a:t>
                </a:r>
                <a:endParaRPr lang="zh-CN" altLang="en-US" sz="2000" b="1" dirty="0">
                  <a:ea typeface="黑体" panose="02010609060101010101" pitchFamily="49" charset="-122"/>
                  <a:sym typeface="+mn-ea"/>
                </a:endParaRPr>
              </a:p>
            </p:txBody>
          </p:sp>
          <p:sp>
            <p:nvSpPr>
              <p:cNvPr id="20" name="TextBox 31"/>
              <p:cNvSpPr txBox="1"/>
              <p:nvPr/>
            </p:nvSpPr>
            <p:spPr>
              <a:xfrm>
                <a:off x="2142258" y="1398001"/>
                <a:ext cx="612068" cy="675821"/>
              </a:xfrm>
              <a:prstGeom prst="rect">
                <a:avLst/>
              </a:prstGeom>
              <a:noFill/>
            </p:spPr>
            <p:txBody>
              <a:bodyPr wrap="square" rtlCol="0">
                <a:spAutoFit/>
              </a:bodyPr>
              <a:p>
                <a:r>
                  <a:rPr lang="en-US" altLang="zh-CN" sz="4400" dirty="0">
                    <a:solidFill>
                      <a:srgbClr val="00B050"/>
                    </a:solidFill>
                    <a:latin typeface="Haettenschweiler" panose="020B0706040902060204" pitchFamily="34" charset="0"/>
                    <a:ea typeface="黑体" panose="02010609060101010101" pitchFamily="49" charset="-122"/>
                  </a:rPr>
                  <a:t>8</a:t>
                </a:r>
                <a:endParaRPr lang="en-US" altLang="zh-CN" sz="4400" dirty="0">
                  <a:solidFill>
                    <a:srgbClr val="00B050"/>
                  </a:solidFill>
                  <a:latin typeface="Haettenschweiler" panose="020B0706040902060204" pitchFamily="34" charset="0"/>
                  <a:ea typeface="黑体" panose="02010609060101010101" pitchFamily="49" charset="-122"/>
                </a:endParaRPr>
              </a:p>
            </p:txBody>
          </p:sp>
        </p:grpSp>
      </p:grpSp>
      <p:grpSp>
        <p:nvGrpSpPr>
          <p:cNvPr id="21" name="组合 20"/>
          <p:cNvGrpSpPr/>
          <p:nvPr/>
        </p:nvGrpSpPr>
        <p:grpSpPr>
          <a:xfrm>
            <a:off x="355969" y="2270153"/>
            <a:ext cx="2738782" cy="2907092"/>
            <a:chOff x="924813" y="2717304"/>
            <a:chExt cx="2279035" cy="2557005"/>
          </a:xfrm>
        </p:grpSpPr>
        <p:sp>
          <p:nvSpPr>
            <p:cNvPr id="22" name="TextBox 21"/>
            <p:cNvSpPr txBox="1"/>
            <p:nvPr/>
          </p:nvSpPr>
          <p:spPr>
            <a:xfrm>
              <a:off x="924813" y="4219804"/>
              <a:ext cx="2279035" cy="1054505"/>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症状与体征</a:t>
              </a:r>
              <a:endParaRPr lang="zh-CN" altLang="en-US"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预防常识</a:t>
              </a:r>
              <a:endParaRPr lang="zh-CN" altLang="en-US"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处理常识</a:t>
              </a:r>
              <a:endParaRPr lang="zh-CN" altLang="en-US" sz="1600" dirty="0">
                <a:ea typeface="黑体" panose="02010609060101010101" pitchFamily="49" charset="-122"/>
              </a:endParaRPr>
            </a:p>
          </p:txBody>
        </p:sp>
        <p:grpSp>
          <p:nvGrpSpPr>
            <p:cNvPr id="23" name="组合 22"/>
            <p:cNvGrpSpPr/>
            <p:nvPr/>
          </p:nvGrpSpPr>
          <p:grpSpPr>
            <a:xfrm>
              <a:off x="971600" y="2717304"/>
              <a:ext cx="2232248" cy="1417513"/>
              <a:chOff x="1259632" y="1435423"/>
              <a:chExt cx="2232248" cy="1417513"/>
            </a:xfrm>
          </p:grpSpPr>
          <p:sp>
            <p:nvSpPr>
              <p:cNvPr id="24" name="矩形 23"/>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黑体" panose="02010609060101010101" pitchFamily="49" charset="-122"/>
                </a:endParaRPr>
              </a:p>
            </p:txBody>
          </p:sp>
          <p:sp>
            <p:nvSpPr>
              <p:cNvPr id="25" name="矩形 24"/>
              <p:cNvSpPr/>
              <p:nvPr/>
            </p:nvSpPr>
            <p:spPr>
              <a:xfrm>
                <a:off x="1403648" y="2204864"/>
                <a:ext cx="2088232" cy="5040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ea typeface="黑体" panose="02010609060101010101" pitchFamily="49" charset="-122"/>
                    <a:sym typeface="+mn-ea"/>
                  </a:rPr>
                  <a:t>中暑预防与处理</a:t>
                </a:r>
                <a:endParaRPr lang="zh-CN" altLang="en-US" sz="2000" b="1" dirty="0">
                  <a:ea typeface="黑体" panose="02010609060101010101" pitchFamily="49" charset="-122"/>
                  <a:sym typeface="+mn-ea"/>
                </a:endParaRPr>
              </a:p>
            </p:txBody>
          </p:sp>
          <p:sp>
            <p:nvSpPr>
              <p:cNvPr id="26" name="TextBox 31"/>
              <p:cNvSpPr txBox="1"/>
              <p:nvPr/>
            </p:nvSpPr>
            <p:spPr>
              <a:xfrm>
                <a:off x="2141730" y="1435423"/>
                <a:ext cx="612068" cy="675821"/>
              </a:xfrm>
              <a:prstGeom prst="rect">
                <a:avLst/>
              </a:prstGeom>
              <a:noFill/>
            </p:spPr>
            <p:txBody>
              <a:bodyPr wrap="square" rtlCol="0">
                <a:spAutoFit/>
              </a:bodyPr>
              <a:p>
                <a:r>
                  <a:rPr lang="en-US" altLang="zh-CN" sz="4400" dirty="0">
                    <a:solidFill>
                      <a:srgbClr val="FF3300"/>
                    </a:solidFill>
                    <a:latin typeface="Haettenschweiler" panose="020B0706040902060204" pitchFamily="34" charset="0"/>
                    <a:ea typeface="黑体" panose="02010609060101010101" pitchFamily="49" charset="-122"/>
                  </a:rPr>
                  <a:t>7</a:t>
                </a:r>
                <a:endParaRPr lang="en-US" altLang="zh-CN" sz="4400" dirty="0">
                  <a:solidFill>
                    <a:srgbClr val="FF3300"/>
                  </a:solidFill>
                  <a:latin typeface="Haettenschweiler" panose="020B0706040902060204" pitchFamily="34" charset="0"/>
                  <a:ea typeface="黑体" panose="02010609060101010101" pitchFamily="49" charset="-122"/>
                </a:endParaRPr>
              </a:p>
            </p:txBody>
          </p:sp>
        </p:gr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272030" y="901700"/>
            <a:ext cx="460819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11092" y="362871"/>
            <a:ext cx="6120680"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第十三章  问题与事故的处理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575556" y="1275725"/>
            <a:ext cx="7992888"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第二节 旅游安全事故的预防与处理</a:t>
            </a:r>
            <a:endParaRPr lang="zh-CN" altLang="en-US" sz="3600" b="1" dirty="0">
              <a:latin typeface="黑体" panose="02010609060101010101" pitchFamily="49" charset="-122"/>
              <a:ea typeface="黑体" panose="02010609060101010101" pitchFamily="49" charset="-122"/>
            </a:endParaRPr>
          </a:p>
        </p:txBody>
      </p:sp>
      <p:sp>
        <p:nvSpPr>
          <p:cNvPr id="6" name="TextBox 5"/>
          <p:cNvSpPr txBox="1"/>
          <p:nvPr/>
        </p:nvSpPr>
        <p:spPr>
          <a:xfrm>
            <a:off x="-1257573" y="1268760"/>
            <a:ext cx="2088233" cy="646331"/>
          </a:xfrm>
          <a:prstGeom prst="rect">
            <a:avLst/>
          </a:prstGeom>
          <a:noFill/>
        </p:spPr>
        <p:txBody>
          <a:bodyPr wrap="square" rtlCol="0">
            <a:spAutoFit/>
          </a:bodyPr>
          <a:lstStyle/>
          <a:p>
            <a:endParaRPr lang="en-US" altLang="zh-CN" dirty="0">
              <a:ea typeface="黑体" panose="02010609060101010101" pitchFamily="49" charset="-122"/>
            </a:endParaRPr>
          </a:p>
          <a:p>
            <a:endParaRPr lang="zh-CN" altLang="en-US" dirty="0">
              <a:ea typeface="黑体" panose="02010609060101010101" pitchFamily="49" charset="-122"/>
            </a:endParaRPr>
          </a:p>
        </p:txBody>
      </p:sp>
      <p:grpSp>
        <p:nvGrpSpPr>
          <p:cNvPr id="25" name="组合 24"/>
          <p:cNvGrpSpPr/>
          <p:nvPr/>
        </p:nvGrpSpPr>
        <p:grpSpPr>
          <a:xfrm>
            <a:off x="1517209" y="2443159"/>
            <a:ext cx="6260755" cy="3559457"/>
            <a:chOff x="689720" y="2252638"/>
            <a:chExt cx="6260755" cy="3559457"/>
          </a:xfrm>
        </p:grpSpPr>
        <p:sp>
          <p:nvSpPr>
            <p:cNvPr id="26" name="TextBox 25"/>
            <p:cNvSpPr txBox="1"/>
            <p:nvPr/>
          </p:nvSpPr>
          <p:spPr>
            <a:xfrm>
              <a:off x="3274112" y="2252638"/>
              <a:ext cx="3676363" cy="523220"/>
            </a:xfrm>
            <a:prstGeom prst="rect">
              <a:avLst/>
            </a:prstGeom>
            <a:noFill/>
          </p:spPr>
          <p:txBody>
            <a:bodyPr wrap="square" rtlCol="0">
              <a:spAutoFit/>
            </a:bodyPr>
            <a:lstStyle/>
            <a:p>
              <a:r>
                <a:rPr lang="zh-CN" altLang="en-US" sz="2800" dirty="0">
                  <a:ea typeface="黑体" panose="02010609060101010101" pitchFamily="49" charset="-122"/>
                </a:rPr>
                <a:t>交通事故</a:t>
              </a:r>
              <a:endParaRPr lang="zh-CN" altLang="en-US" sz="2800" dirty="0">
                <a:ea typeface="黑体" panose="02010609060101010101" pitchFamily="49" charset="-122"/>
              </a:endParaRPr>
            </a:p>
          </p:txBody>
        </p:sp>
        <p:grpSp>
          <p:nvGrpSpPr>
            <p:cNvPr id="27" name="组合 26"/>
            <p:cNvGrpSpPr/>
            <p:nvPr/>
          </p:nvGrpSpPr>
          <p:grpSpPr>
            <a:xfrm>
              <a:off x="689720" y="2356173"/>
              <a:ext cx="3002735" cy="3365173"/>
              <a:chOff x="911343" y="2132856"/>
              <a:chExt cx="3002735" cy="3096344"/>
            </a:xfrm>
          </p:grpSpPr>
          <p:grpSp>
            <p:nvGrpSpPr>
              <p:cNvPr id="30" name="组合 29"/>
              <p:cNvGrpSpPr/>
              <p:nvPr/>
            </p:nvGrpSpPr>
            <p:grpSpPr>
              <a:xfrm>
                <a:off x="911343" y="2612133"/>
                <a:ext cx="2148487" cy="1906528"/>
                <a:chOff x="618822" y="2584619"/>
                <a:chExt cx="2439987" cy="2439988"/>
              </a:xfrm>
            </p:grpSpPr>
            <p:pic>
              <p:nvPicPr>
                <p:cNvPr id="36" name="Picture 3" descr="C:\Users\Administrator\Desktop\cvL10GcaiC.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8822" y="2584619"/>
                  <a:ext cx="2439987" cy="2439988"/>
                </a:xfrm>
                <a:prstGeom prst="rect">
                  <a:avLst/>
                </a:prstGeom>
                <a:noFill/>
                <a:extLst>
                  <a:ext uri="{909E8E84-426E-40DD-AFC4-6F175D3DCCD1}">
                    <a14:hiddenFill xmlns:a14="http://schemas.microsoft.com/office/drawing/2010/main">
                      <a:solidFill>
                        <a:srgbClr val="FFFFFF"/>
                      </a:solidFill>
                    </a14:hiddenFill>
                  </a:ext>
                </a:extLst>
              </p:spPr>
            </p:pic>
            <p:sp>
              <p:nvSpPr>
                <p:cNvPr id="37" name="椭圆 36"/>
                <p:cNvSpPr/>
                <p:nvPr/>
              </p:nvSpPr>
              <p:spPr>
                <a:xfrm>
                  <a:off x="775707" y="2780928"/>
                  <a:ext cx="2212117" cy="2212117"/>
                </a:xfrm>
                <a:prstGeom prst="ellipse">
                  <a:avLst/>
                </a:prstGeom>
                <a:noFill/>
                <a:ln w="152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sp>
            <p:nvSpPr>
              <p:cNvPr id="31" name="椭圆 30"/>
              <p:cNvSpPr/>
              <p:nvPr/>
            </p:nvSpPr>
            <p:spPr>
              <a:xfrm>
                <a:off x="2627784" y="2132856"/>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1</a:t>
                </a:r>
                <a:endParaRPr lang="zh-CN" altLang="en-US" b="1" dirty="0">
                  <a:latin typeface="黑体" panose="02010609060101010101" pitchFamily="49" charset="-122"/>
                  <a:ea typeface="黑体" panose="02010609060101010101" pitchFamily="49" charset="-122"/>
                </a:endParaRPr>
              </a:p>
            </p:txBody>
          </p:sp>
          <p:sp>
            <p:nvSpPr>
              <p:cNvPr id="32" name="椭圆 31"/>
              <p:cNvSpPr/>
              <p:nvPr/>
            </p:nvSpPr>
            <p:spPr>
              <a:xfrm>
                <a:off x="3264607" y="2636912"/>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2</a:t>
                </a:r>
                <a:endParaRPr lang="zh-CN" altLang="en-US" b="1" dirty="0">
                  <a:latin typeface="黑体" panose="02010609060101010101" pitchFamily="49" charset="-122"/>
                  <a:ea typeface="黑体" panose="02010609060101010101" pitchFamily="49" charset="-122"/>
                </a:endParaRPr>
              </a:p>
            </p:txBody>
          </p:sp>
          <p:sp>
            <p:nvSpPr>
              <p:cNvPr id="33" name="椭圆 32"/>
              <p:cNvSpPr/>
              <p:nvPr/>
            </p:nvSpPr>
            <p:spPr>
              <a:xfrm>
                <a:off x="3482030" y="3478695"/>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3</a:t>
                </a:r>
                <a:endParaRPr lang="zh-CN" altLang="en-US" b="1" dirty="0">
                  <a:latin typeface="黑体" panose="02010609060101010101" pitchFamily="49" charset="-122"/>
                  <a:ea typeface="黑体" panose="02010609060101010101" pitchFamily="49" charset="-122"/>
                </a:endParaRPr>
              </a:p>
            </p:txBody>
          </p:sp>
          <p:sp>
            <p:nvSpPr>
              <p:cNvPr id="34" name="椭圆 33"/>
              <p:cNvSpPr/>
              <p:nvPr/>
            </p:nvSpPr>
            <p:spPr>
              <a:xfrm>
                <a:off x="3264607" y="4238600"/>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4</a:t>
                </a:r>
                <a:endParaRPr lang="zh-CN" altLang="en-US" b="1" dirty="0">
                  <a:latin typeface="黑体" panose="02010609060101010101" pitchFamily="49" charset="-122"/>
                  <a:ea typeface="黑体" panose="02010609060101010101" pitchFamily="49" charset="-122"/>
                </a:endParaRPr>
              </a:p>
            </p:txBody>
          </p:sp>
          <p:sp>
            <p:nvSpPr>
              <p:cNvPr id="35" name="椭圆 34"/>
              <p:cNvSpPr/>
              <p:nvPr/>
            </p:nvSpPr>
            <p:spPr>
              <a:xfrm>
                <a:off x="2628730" y="4797152"/>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5</a:t>
                </a:r>
                <a:endParaRPr lang="zh-CN" altLang="en-US" b="1" dirty="0">
                  <a:latin typeface="黑体" panose="02010609060101010101" pitchFamily="49" charset="-122"/>
                  <a:ea typeface="黑体" panose="02010609060101010101" pitchFamily="49" charset="-122"/>
                </a:endParaRPr>
              </a:p>
            </p:txBody>
          </p:sp>
        </p:grpSp>
        <p:sp>
          <p:nvSpPr>
            <p:cNvPr id="28" name="TextBox 27"/>
            <p:cNvSpPr txBox="1"/>
            <p:nvPr/>
          </p:nvSpPr>
          <p:spPr>
            <a:xfrm>
              <a:off x="4058505" y="4606946"/>
              <a:ext cx="2408799" cy="523220"/>
            </a:xfrm>
            <a:prstGeom prst="rect">
              <a:avLst/>
            </a:prstGeom>
            <a:noFill/>
          </p:spPr>
          <p:txBody>
            <a:bodyPr wrap="square" rtlCol="0">
              <a:spAutoFit/>
            </a:bodyPr>
            <a:lstStyle/>
            <a:p>
              <a:r>
                <a:rPr lang="zh-CN" altLang="en-US" sz="2800" dirty="0">
                  <a:ea typeface="黑体" panose="02010609060101010101" pitchFamily="49" charset="-122"/>
                </a:rPr>
                <a:t>食物中毒</a:t>
              </a:r>
              <a:endParaRPr lang="zh-CN" altLang="en-US" sz="2800" dirty="0">
                <a:ea typeface="黑体" panose="02010609060101010101" pitchFamily="49" charset="-122"/>
              </a:endParaRPr>
            </a:p>
          </p:txBody>
        </p:sp>
        <p:sp>
          <p:nvSpPr>
            <p:cNvPr id="29" name="TextBox 28"/>
            <p:cNvSpPr txBox="1"/>
            <p:nvPr/>
          </p:nvSpPr>
          <p:spPr>
            <a:xfrm>
              <a:off x="3336498" y="5288875"/>
              <a:ext cx="1988793" cy="523220"/>
            </a:xfrm>
            <a:prstGeom prst="rect">
              <a:avLst/>
            </a:prstGeom>
            <a:noFill/>
          </p:spPr>
          <p:txBody>
            <a:bodyPr wrap="square" rtlCol="0">
              <a:spAutoFit/>
            </a:bodyPr>
            <a:lstStyle/>
            <a:p>
              <a:r>
                <a:rPr lang="zh-CN" altLang="en-US" sz="2800" dirty="0">
                  <a:ea typeface="黑体" panose="02010609060101010101" pitchFamily="49" charset="-122"/>
                </a:rPr>
                <a:t>溺水事故</a:t>
              </a:r>
              <a:endParaRPr lang="en-US" altLang="zh-CN" sz="2800" dirty="0">
                <a:ea typeface="黑体" panose="02010609060101010101" pitchFamily="49" charset="-122"/>
              </a:endParaRPr>
            </a:p>
          </p:txBody>
        </p:sp>
      </p:grpSp>
      <p:sp>
        <p:nvSpPr>
          <p:cNvPr id="38" name="TextBox 37"/>
          <p:cNvSpPr txBox="1"/>
          <p:nvPr/>
        </p:nvSpPr>
        <p:spPr>
          <a:xfrm>
            <a:off x="4816241" y="3149822"/>
            <a:ext cx="4267491" cy="523220"/>
          </a:xfrm>
          <a:prstGeom prst="rect">
            <a:avLst/>
          </a:prstGeom>
          <a:noFill/>
        </p:spPr>
        <p:txBody>
          <a:bodyPr wrap="square" rtlCol="0">
            <a:spAutoFit/>
          </a:bodyPr>
          <a:lstStyle/>
          <a:p>
            <a:r>
              <a:rPr lang="zh-CN" altLang="en-US" sz="2800" dirty="0">
                <a:ea typeface="黑体" panose="02010609060101010101" pitchFamily="49" charset="-122"/>
              </a:rPr>
              <a:t>治安事故</a:t>
            </a:r>
            <a:endParaRPr lang="en-US" altLang="zh-CN" sz="2800" dirty="0">
              <a:ea typeface="黑体" panose="02010609060101010101" pitchFamily="49" charset="-122"/>
            </a:endParaRPr>
          </a:p>
        </p:txBody>
      </p:sp>
      <p:sp>
        <p:nvSpPr>
          <p:cNvPr id="39" name="TextBox 38"/>
          <p:cNvSpPr txBox="1"/>
          <p:nvPr/>
        </p:nvSpPr>
        <p:spPr>
          <a:xfrm>
            <a:off x="4885994" y="3978400"/>
            <a:ext cx="4267491" cy="523220"/>
          </a:xfrm>
          <a:prstGeom prst="rect">
            <a:avLst/>
          </a:prstGeom>
          <a:noFill/>
        </p:spPr>
        <p:txBody>
          <a:bodyPr wrap="square" rtlCol="0">
            <a:spAutoFit/>
          </a:bodyPr>
          <a:lstStyle/>
          <a:p>
            <a:r>
              <a:rPr lang="zh-CN" altLang="en-US" sz="2800" dirty="0">
                <a:ea typeface="黑体" panose="02010609060101010101" pitchFamily="49" charset="-122"/>
              </a:rPr>
              <a:t>火灾事故</a:t>
            </a:r>
            <a:endParaRPr lang="en-US" altLang="zh-CN" sz="2800" dirty="0">
              <a:ea typeface="黑体" panose="02010609060101010101" pitchFamily="49"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337421" y="2132856"/>
            <a:ext cx="1882651" cy="143691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14</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1172757" y="4042008"/>
            <a:ext cx="6480720" cy="1753235"/>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自然灾害与突发公共卫生事件应对</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06270" y="758190"/>
            <a:ext cx="655256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72590" y="344170"/>
            <a:ext cx="6971030"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第十四章  自然灾害与突发公共卫生事件应对</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575556" y="1275725"/>
            <a:ext cx="7992888" cy="645160"/>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重大自然灾害的避险方法</a:t>
            </a:r>
            <a:endParaRPr lang="zh-CN" altLang="en-US" sz="3600" b="1" dirty="0">
              <a:latin typeface="黑体" panose="02010609060101010101" pitchFamily="49" charset="-122"/>
              <a:ea typeface="黑体" panose="02010609060101010101" pitchFamily="49" charset="-122"/>
            </a:endParaRPr>
          </a:p>
        </p:txBody>
      </p:sp>
      <p:sp>
        <p:nvSpPr>
          <p:cNvPr id="6" name="TextBox 5"/>
          <p:cNvSpPr txBox="1"/>
          <p:nvPr/>
        </p:nvSpPr>
        <p:spPr>
          <a:xfrm>
            <a:off x="-1257573" y="1268760"/>
            <a:ext cx="2088233" cy="646331"/>
          </a:xfrm>
          <a:prstGeom prst="rect">
            <a:avLst/>
          </a:prstGeom>
          <a:noFill/>
        </p:spPr>
        <p:txBody>
          <a:bodyPr wrap="square" rtlCol="0">
            <a:spAutoFit/>
          </a:bodyPr>
          <a:lstStyle/>
          <a:p>
            <a:endParaRPr lang="en-US" altLang="zh-CN" dirty="0">
              <a:ea typeface="黑体" panose="02010609060101010101" pitchFamily="49" charset="-122"/>
            </a:endParaRPr>
          </a:p>
          <a:p>
            <a:endParaRPr lang="zh-CN" altLang="en-US" dirty="0">
              <a:ea typeface="黑体" panose="02010609060101010101" pitchFamily="49" charset="-122"/>
            </a:endParaRPr>
          </a:p>
        </p:txBody>
      </p:sp>
      <p:grpSp>
        <p:nvGrpSpPr>
          <p:cNvPr id="25" name="组合 24"/>
          <p:cNvGrpSpPr/>
          <p:nvPr/>
        </p:nvGrpSpPr>
        <p:grpSpPr>
          <a:xfrm>
            <a:off x="1499580" y="2443159"/>
            <a:ext cx="6278384" cy="3559457"/>
            <a:chOff x="672091" y="2252638"/>
            <a:chExt cx="6278384" cy="3559457"/>
          </a:xfrm>
        </p:grpSpPr>
        <p:sp>
          <p:nvSpPr>
            <p:cNvPr id="26" name="TextBox 25"/>
            <p:cNvSpPr txBox="1"/>
            <p:nvPr/>
          </p:nvSpPr>
          <p:spPr>
            <a:xfrm>
              <a:off x="3274112" y="2252638"/>
              <a:ext cx="3676363" cy="523220"/>
            </a:xfrm>
            <a:prstGeom prst="rect">
              <a:avLst/>
            </a:prstGeom>
            <a:noFill/>
          </p:spPr>
          <p:txBody>
            <a:bodyPr wrap="square" rtlCol="0">
              <a:spAutoFit/>
            </a:bodyPr>
            <a:lstStyle/>
            <a:p>
              <a:r>
                <a:rPr lang="zh-CN" altLang="en-US" sz="2800" dirty="0">
                  <a:ea typeface="黑体" panose="02010609060101010101" pitchFamily="49" charset="-122"/>
                </a:rPr>
                <a:t>地震</a:t>
              </a:r>
              <a:endParaRPr lang="en-US" altLang="zh-CN" sz="2800" dirty="0">
                <a:ea typeface="黑体" panose="02010609060101010101" pitchFamily="49" charset="-122"/>
              </a:endParaRPr>
            </a:p>
          </p:txBody>
        </p:sp>
        <p:grpSp>
          <p:nvGrpSpPr>
            <p:cNvPr id="27" name="组合 26"/>
            <p:cNvGrpSpPr/>
            <p:nvPr/>
          </p:nvGrpSpPr>
          <p:grpSpPr>
            <a:xfrm>
              <a:off x="672091" y="2356173"/>
              <a:ext cx="3020364" cy="3365173"/>
              <a:chOff x="893714" y="2132856"/>
              <a:chExt cx="3020364" cy="3096344"/>
            </a:xfrm>
          </p:grpSpPr>
          <p:grpSp>
            <p:nvGrpSpPr>
              <p:cNvPr id="30" name="组合 29"/>
              <p:cNvGrpSpPr/>
              <p:nvPr/>
            </p:nvGrpSpPr>
            <p:grpSpPr>
              <a:xfrm>
                <a:off x="893714" y="2989173"/>
                <a:ext cx="2148487" cy="1906528"/>
                <a:chOff x="598801" y="3067158"/>
                <a:chExt cx="2439987" cy="2439988"/>
              </a:xfrm>
            </p:grpSpPr>
            <p:pic>
              <p:nvPicPr>
                <p:cNvPr id="36" name="Picture 3" descr="C:\Users\Administrator\Desktop\cvL10GcaiC.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98801" y="3067158"/>
                  <a:ext cx="2439987" cy="2439988"/>
                </a:xfrm>
                <a:prstGeom prst="rect">
                  <a:avLst/>
                </a:prstGeom>
                <a:noFill/>
                <a:extLst>
                  <a:ext uri="{909E8E84-426E-40DD-AFC4-6F175D3DCCD1}">
                    <a14:hiddenFill xmlns:a14="http://schemas.microsoft.com/office/drawing/2010/main">
                      <a:solidFill>
                        <a:srgbClr val="FFFFFF"/>
                      </a:solidFill>
                    </a14:hiddenFill>
                  </a:ext>
                </a:extLst>
              </p:spPr>
            </p:pic>
            <p:sp>
              <p:nvSpPr>
                <p:cNvPr id="37" name="椭圆 36"/>
                <p:cNvSpPr/>
                <p:nvPr/>
              </p:nvSpPr>
              <p:spPr>
                <a:xfrm>
                  <a:off x="712737" y="3140532"/>
                  <a:ext cx="2212117" cy="2212117"/>
                </a:xfrm>
                <a:prstGeom prst="ellipse">
                  <a:avLst/>
                </a:prstGeom>
                <a:noFill/>
                <a:ln w="152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sp>
            <p:nvSpPr>
              <p:cNvPr id="31" name="椭圆 30"/>
              <p:cNvSpPr/>
              <p:nvPr/>
            </p:nvSpPr>
            <p:spPr>
              <a:xfrm>
                <a:off x="2627784" y="2132856"/>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1</a:t>
                </a:r>
                <a:endParaRPr lang="zh-CN" altLang="en-US" b="1" dirty="0">
                  <a:latin typeface="黑体" panose="02010609060101010101" pitchFamily="49" charset="-122"/>
                  <a:ea typeface="黑体" panose="02010609060101010101" pitchFamily="49" charset="-122"/>
                </a:endParaRPr>
              </a:p>
            </p:txBody>
          </p:sp>
          <p:sp>
            <p:nvSpPr>
              <p:cNvPr id="32" name="椭圆 31"/>
              <p:cNvSpPr/>
              <p:nvPr/>
            </p:nvSpPr>
            <p:spPr>
              <a:xfrm>
                <a:off x="3264607" y="2636912"/>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2</a:t>
                </a:r>
                <a:endParaRPr lang="zh-CN" altLang="en-US" b="1" dirty="0">
                  <a:latin typeface="黑体" panose="02010609060101010101" pitchFamily="49" charset="-122"/>
                  <a:ea typeface="黑体" panose="02010609060101010101" pitchFamily="49" charset="-122"/>
                </a:endParaRPr>
              </a:p>
            </p:txBody>
          </p:sp>
          <p:sp>
            <p:nvSpPr>
              <p:cNvPr id="33" name="椭圆 32"/>
              <p:cNvSpPr/>
              <p:nvPr/>
            </p:nvSpPr>
            <p:spPr>
              <a:xfrm>
                <a:off x="3482030" y="3478695"/>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3</a:t>
                </a:r>
                <a:endParaRPr lang="zh-CN" altLang="en-US" b="1" dirty="0">
                  <a:latin typeface="黑体" panose="02010609060101010101" pitchFamily="49" charset="-122"/>
                  <a:ea typeface="黑体" panose="02010609060101010101" pitchFamily="49" charset="-122"/>
                </a:endParaRPr>
              </a:p>
            </p:txBody>
          </p:sp>
          <p:sp>
            <p:nvSpPr>
              <p:cNvPr id="34" name="椭圆 33"/>
              <p:cNvSpPr/>
              <p:nvPr/>
            </p:nvSpPr>
            <p:spPr>
              <a:xfrm>
                <a:off x="3264607" y="4238600"/>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4</a:t>
                </a:r>
                <a:endParaRPr lang="zh-CN" altLang="en-US" b="1" dirty="0">
                  <a:latin typeface="黑体" panose="02010609060101010101" pitchFamily="49" charset="-122"/>
                  <a:ea typeface="黑体" panose="02010609060101010101" pitchFamily="49" charset="-122"/>
                </a:endParaRPr>
              </a:p>
            </p:txBody>
          </p:sp>
          <p:sp>
            <p:nvSpPr>
              <p:cNvPr id="35" name="椭圆 34"/>
              <p:cNvSpPr/>
              <p:nvPr/>
            </p:nvSpPr>
            <p:spPr>
              <a:xfrm>
                <a:off x="2628730" y="4797152"/>
                <a:ext cx="432048" cy="432048"/>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5</a:t>
                </a:r>
                <a:endParaRPr lang="zh-CN" altLang="en-US" b="1" dirty="0">
                  <a:latin typeface="黑体" panose="02010609060101010101" pitchFamily="49" charset="-122"/>
                  <a:ea typeface="黑体" panose="02010609060101010101" pitchFamily="49" charset="-122"/>
                </a:endParaRPr>
              </a:p>
            </p:txBody>
          </p:sp>
        </p:grpSp>
        <p:sp>
          <p:nvSpPr>
            <p:cNvPr id="28" name="TextBox 27"/>
            <p:cNvSpPr txBox="1"/>
            <p:nvPr/>
          </p:nvSpPr>
          <p:spPr>
            <a:xfrm>
              <a:off x="4058505" y="4606946"/>
              <a:ext cx="2408799" cy="523220"/>
            </a:xfrm>
            <a:prstGeom prst="rect">
              <a:avLst/>
            </a:prstGeom>
            <a:noFill/>
          </p:spPr>
          <p:txBody>
            <a:bodyPr wrap="square" rtlCol="0">
              <a:spAutoFit/>
            </a:bodyPr>
            <a:lstStyle/>
            <a:p>
              <a:r>
                <a:rPr lang="zh-CN" altLang="en-US" sz="2800" dirty="0">
                  <a:ea typeface="黑体" panose="02010609060101010101" pitchFamily="49" charset="-122"/>
                </a:rPr>
                <a:t>山体滑坡</a:t>
              </a:r>
              <a:endParaRPr lang="en-US" altLang="zh-CN" sz="2800" dirty="0">
                <a:ea typeface="黑体" panose="02010609060101010101" pitchFamily="49" charset="-122"/>
              </a:endParaRPr>
            </a:p>
          </p:txBody>
        </p:sp>
        <p:sp>
          <p:nvSpPr>
            <p:cNvPr id="29" name="TextBox 28"/>
            <p:cNvSpPr txBox="1"/>
            <p:nvPr/>
          </p:nvSpPr>
          <p:spPr>
            <a:xfrm>
              <a:off x="3336498" y="5288875"/>
              <a:ext cx="1988793" cy="523220"/>
            </a:xfrm>
            <a:prstGeom prst="rect">
              <a:avLst/>
            </a:prstGeom>
            <a:noFill/>
          </p:spPr>
          <p:txBody>
            <a:bodyPr wrap="square" rtlCol="0">
              <a:spAutoFit/>
            </a:bodyPr>
            <a:lstStyle/>
            <a:p>
              <a:r>
                <a:rPr lang="zh-CN" altLang="en-US" sz="2800" dirty="0">
                  <a:ea typeface="黑体" panose="02010609060101010101" pitchFamily="49" charset="-122"/>
                </a:rPr>
                <a:t>台风</a:t>
              </a:r>
              <a:endParaRPr lang="en-US" altLang="zh-CN" sz="2800" dirty="0">
                <a:ea typeface="黑体" panose="02010609060101010101" pitchFamily="49" charset="-122"/>
              </a:endParaRPr>
            </a:p>
          </p:txBody>
        </p:sp>
      </p:grpSp>
      <p:sp>
        <p:nvSpPr>
          <p:cNvPr id="38" name="TextBox 37"/>
          <p:cNvSpPr txBox="1"/>
          <p:nvPr/>
        </p:nvSpPr>
        <p:spPr>
          <a:xfrm>
            <a:off x="4816240" y="3149822"/>
            <a:ext cx="4267491" cy="523220"/>
          </a:xfrm>
          <a:prstGeom prst="rect">
            <a:avLst/>
          </a:prstGeom>
          <a:noFill/>
        </p:spPr>
        <p:txBody>
          <a:bodyPr wrap="square" rtlCol="0">
            <a:spAutoFit/>
          </a:bodyPr>
          <a:lstStyle/>
          <a:p>
            <a:r>
              <a:rPr lang="zh-CN" altLang="en-US" sz="2800" dirty="0">
                <a:ea typeface="黑体" panose="02010609060101010101" pitchFamily="49" charset="-122"/>
              </a:rPr>
              <a:t>泥石流</a:t>
            </a:r>
            <a:endParaRPr lang="en-US" altLang="zh-CN" sz="2800" dirty="0">
              <a:ea typeface="黑体" panose="02010609060101010101" pitchFamily="49" charset="-122"/>
            </a:endParaRPr>
          </a:p>
        </p:txBody>
      </p:sp>
      <p:sp>
        <p:nvSpPr>
          <p:cNvPr id="39" name="TextBox 38"/>
          <p:cNvSpPr txBox="1"/>
          <p:nvPr/>
        </p:nvSpPr>
        <p:spPr>
          <a:xfrm>
            <a:off x="4885994" y="3978400"/>
            <a:ext cx="4267491" cy="523220"/>
          </a:xfrm>
          <a:prstGeom prst="rect">
            <a:avLst/>
          </a:prstGeom>
          <a:noFill/>
        </p:spPr>
        <p:txBody>
          <a:bodyPr wrap="square" rtlCol="0">
            <a:spAutoFit/>
          </a:bodyPr>
          <a:lstStyle/>
          <a:p>
            <a:r>
              <a:rPr lang="zh-CN" altLang="en-US" sz="2800" dirty="0">
                <a:ea typeface="黑体" panose="02010609060101010101" pitchFamily="49" charset="-122"/>
              </a:rPr>
              <a:t>洪水</a:t>
            </a:r>
            <a:endParaRPr lang="en-US" altLang="zh-CN" sz="2800" dirty="0">
              <a:ea typeface="黑体" panose="02010609060101010101" pitchFamily="49" charset="-122"/>
            </a:endParaRPr>
          </a:p>
        </p:txBody>
      </p:sp>
      <p:sp>
        <p:nvSpPr>
          <p:cNvPr id="23" name="椭圆 22"/>
          <p:cNvSpPr/>
          <p:nvPr/>
        </p:nvSpPr>
        <p:spPr>
          <a:xfrm>
            <a:off x="2378733" y="5927832"/>
            <a:ext cx="432048" cy="469559"/>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黑体" panose="02010609060101010101" pitchFamily="49" charset="-122"/>
                <a:ea typeface="黑体" panose="02010609060101010101" pitchFamily="49" charset="-122"/>
              </a:rPr>
              <a:t>6</a:t>
            </a:r>
            <a:endParaRPr lang="zh-CN" altLang="en-US" b="1" dirty="0">
              <a:latin typeface="黑体" panose="02010609060101010101" pitchFamily="49" charset="-122"/>
              <a:ea typeface="黑体" panose="02010609060101010101" pitchFamily="49" charset="-122"/>
            </a:endParaRPr>
          </a:p>
        </p:txBody>
      </p:sp>
      <p:sp>
        <p:nvSpPr>
          <p:cNvPr id="24" name="TextBox 28"/>
          <p:cNvSpPr txBox="1"/>
          <p:nvPr/>
        </p:nvSpPr>
        <p:spPr>
          <a:xfrm>
            <a:off x="3308124" y="5964920"/>
            <a:ext cx="1988793" cy="523220"/>
          </a:xfrm>
          <a:prstGeom prst="rect">
            <a:avLst/>
          </a:prstGeom>
          <a:noFill/>
        </p:spPr>
        <p:txBody>
          <a:bodyPr wrap="square" rtlCol="0">
            <a:spAutoFit/>
          </a:bodyPr>
          <a:lstStyle/>
          <a:p>
            <a:r>
              <a:rPr lang="zh-CN" altLang="en-US" sz="2800" dirty="0">
                <a:ea typeface="黑体" panose="02010609060101010101" pitchFamily="49" charset="-122"/>
              </a:rPr>
              <a:t>海啸</a:t>
            </a:r>
            <a:endParaRPr lang="en-US" altLang="zh-CN" sz="2800" dirty="0">
              <a:ea typeface="黑体" panose="02010609060101010101" pitchFamily="49"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nvCxnSpPr>
        <p:spPr>
          <a:xfrm flipV="1">
            <a:off x="1908175" y="753110"/>
            <a:ext cx="6305550" cy="1143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97025" y="233045"/>
            <a:ext cx="6971030" cy="460375"/>
          </a:xfrm>
          <a:prstGeom prst="rect">
            <a:avLst/>
          </a:prstGeom>
          <a:noFill/>
        </p:spPr>
        <p:txBody>
          <a:bodyPr wrap="square" rtlCol="0">
            <a:spAutoFit/>
          </a:bodyPr>
          <a:p>
            <a:pPr algn="ctr"/>
            <a:r>
              <a:rPr lang="zh-CN" altLang="en-US" sz="2400" b="1" dirty="0">
                <a:solidFill>
                  <a:srgbClr val="EE5B00"/>
                </a:solidFill>
                <a:ea typeface="黑体" panose="02010609060101010101" pitchFamily="49" charset="-122"/>
              </a:rPr>
              <a:t>第十四章  自然灾害与突发公共卫生事件应对</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575556" y="1275725"/>
            <a:ext cx="7992888" cy="645160"/>
          </a:xfrm>
          <a:prstGeom prst="rect">
            <a:avLst/>
          </a:prstGeom>
          <a:noFill/>
        </p:spPr>
        <p:txBody>
          <a:bodyPr wrap="square" rtlCol="0">
            <a:spAutoFit/>
          </a:bodyPr>
          <a:p>
            <a:pPr algn="ctr"/>
            <a:r>
              <a:rPr lang="zh-CN" altLang="en-US" sz="3600" b="1" dirty="0">
                <a:latin typeface="黑体" panose="02010609060101010101" pitchFamily="49" charset="-122"/>
                <a:ea typeface="黑体" panose="02010609060101010101" pitchFamily="49" charset="-122"/>
              </a:rPr>
              <a:t>第二节  突发公共卫生事件的应对</a:t>
            </a:r>
            <a:endParaRPr lang="zh-CN" altLang="en-US" sz="3600" b="1" dirty="0">
              <a:latin typeface="黑体" panose="02010609060101010101" pitchFamily="49" charset="-122"/>
              <a:ea typeface="黑体" panose="02010609060101010101" pitchFamily="49" charset="-122"/>
            </a:endParaRPr>
          </a:p>
        </p:txBody>
      </p:sp>
      <p:grpSp>
        <p:nvGrpSpPr>
          <p:cNvPr id="8" name="组合 7"/>
          <p:cNvGrpSpPr/>
          <p:nvPr/>
        </p:nvGrpSpPr>
        <p:grpSpPr>
          <a:xfrm>
            <a:off x="1225550" y="2501265"/>
            <a:ext cx="2739390" cy="2713333"/>
            <a:chOff x="924813" y="2717304"/>
            <a:chExt cx="2279300" cy="2164600"/>
          </a:xfrm>
        </p:grpSpPr>
        <p:sp>
          <p:nvSpPr>
            <p:cNvPr id="9" name="TextBox 21"/>
            <p:cNvSpPr txBox="1"/>
            <p:nvPr/>
          </p:nvSpPr>
          <p:spPr>
            <a:xfrm>
              <a:off x="924813" y="4219804"/>
              <a:ext cx="2279035" cy="662100"/>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突发公共卫生事件的内涵</a:t>
              </a:r>
              <a:endParaRPr lang="zh-CN" altLang="en-US"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突发公共卫生事件的特性</a:t>
              </a:r>
              <a:endParaRPr lang="zh-CN" altLang="en-US" sz="1600" dirty="0">
                <a:ea typeface="黑体" panose="02010609060101010101" pitchFamily="49" charset="-122"/>
              </a:endParaRPr>
            </a:p>
          </p:txBody>
        </p:sp>
        <p:grpSp>
          <p:nvGrpSpPr>
            <p:cNvPr id="10" name="组合 9"/>
            <p:cNvGrpSpPr/>
            <p:nvPr/>
          </p:nvGrpSpPr>
          <p:grpSpPr>
            <a:xfrm>
              <a:off x="971600" y="2717304"/>
              <a:ext cx="2232513" cy="1417513"/>
              <a:chOff x="1259632" y="1435423"/>
              <a:chExt cx="2232513" cy="1417513"/>
            </a:xfrm>
          </p:grpSpPr>
          <p:sp>
            <p:nvSpPr>
              <p:cNvPr id="11" name="矩形 10"/>
              <p:cNvSpPr/>
              <p:nvPr/>
            </p:nvSpPr>
            <p:spPr>
              <a:xfrm>
                <a:off x="1259632" y="2348880"/>
                <a:ext cx="2088232" cy="5040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黑体" panose="02010609060101010101" pitchFamily="49" charset="-122"/>
                </a:endParaRPr>
              </a:p>
            </p:txBody>
          </p:sp>
          <p:sp>
            <p:nvSpPr>
              <p:cNvPr id="12" name="矩形 11"/>
              <p:cNvSpPr/>
              <p:nvPr/>
            </p:nvSpPr>
            <p:spPr>
              <a:xfrm>
                <a:off x="1403887" y="2111244"/>
                <a:ext cx="2088258" cy="59762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ea typeface="黑体" panose="02010609060101010101" pitchFamily="49" charset="-122"/>
                    <a:sym typeface="+mn-ea"/>
                  </a:rPr>
                  <a:t>突发公共卫生事件的内涵及特性</a:t>
                </a:r>
                <a:endParaRPr lang="zh-CN" altLang="en-US" sz="2000" b="1" dirty="0">
                  <a:ea typeface="黑体" panose="02010609060101010101" pitchFamily="49" charset="-122"/>
                  <a:sym typeface="+mn-ea"/>
                </a:endParaRPr>
              </a:p>
            </p:txBody>
          </p:sp>
          <p:sp>
            <p:nvSpPr>
              <p:cNvPr id="13" name="TextBox 31"/>
              <p:cNvSpPr txBox="1"/>
              <p:nvPr/>
            </p:nvSpPr>
            <p:spPr>
              <a:xfrm>
                <a:off x="2141730" y="1435423"/>
                <a:ext cx="612068" cy="612962"/>
              </a:xfrm>
              <a:prstGeom prst="rect">
                <a:avLst/>
              </a:prstGeom>
              <a:noFill/>
            </p:spPr>
            <p:txBody>
              <a:bodyPr wrap="square" rtlCol="0">
                <a:spAutoFit/>
              </a:bodyPr>
              <a:p>
                <a:r>
                  <a:rPr lang="en-US" altLang="zh-CN" sz="4400" dirty="0">
                    <a:solidFill>
                      <a:srgbClr val="FF3300"/>
                    </a:solidFill>
                    <a:latin typeface="Haettenschweiler" panose="020B0706040902060204" pitchFamily="34" charset="0"/>
                    <a:ea typeface="黑体" panose="02010609060101010101" pitchFamily="49" charset="-122"/>
                  </a:rPr>
                  <a:t>1</a:t>
                </a:r>
                <a:endParaRPr lang="en-US" altLang="zh-CN" sz="4400" dirty="0">
                  <a:solidFill>
                    <a:srgbClr val="FF3300"/>
                  </a:solidFill>
                  <a:latin typeface="Haettenschweiler" panose="020B0706040902060204" pitchFamily="34" charset="0"/>
                  <a:ea typeface="黑体" panose="02010609060101010101" pitchFamily="49" charset="-122"/>
                </a:endParaRPr>
              </a:p>
            </p:txBody>
          </p:sp>
        </p:grpSp>
      </p:grpSp>
      <p:grpSp>
        <p:nvGrpSpPr>
          <p:cNvPr id="6" name="组合 5"/>
          <p:cNvGrpSpPr/>
          <p:nvPr/>
        </p:nvGrpSpPr>
        <p:grpSpPr>
          <a:xfrm>
            <a:off x="5214989" y="2545108"/>
            <a:ext cx="2739100" cy="2616897"/>
            <a:chOff x="924813" y="2648046"/>
            <a:chExt cx="2279300" cy="2301757"/>
          </a:xfrm>
        </p:grpSpPr>
        <p:sp>
          <p:nvSpPr>
            <p:cNvPr id="14" name="TextBox 21"/>
            <p:cNvSpPr txBox="1"/>
            <p:nvPr/>
          </p:nvSpPr>
          <p:spPr>
            <a:xfrm>
              <a:off x="924813" y="4219804"/>
              <a:ext cx="2279035" cy="729999"/>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政府的应对措施</a:t>
              </a:r>
              <a:endParaRPr lang="zh-CN" altLang="en-US" sz="1600" dirty="0">
                <a:ea typeface="黑体" panose="02010609060101010101" pitchFamily="49" charset="-122"/>
              </a:endParaRPr>
            </a:p>
            <a:p>
              <a:pPr marL="285750" indent="-285750" algn="just">
                <a:lnSpc>
                  <a:spcPct val="150000"/>
                </a:lnSpc>
                <a:buFont typeface="Arial" panose="020B0604020202020204" pitchFamily="34" charset="0"/>
                <a:buChar char="•"/>
              </a:pPr>
              <a:r>
                <a:rPr lang="zh-CN" altLang="en-US" sz="1600" dirty="0">
                  <a:ea typeface="黑体" panose="02010609060101010101" pitchFamily="49" charset="-122"/>
                </a:rPr>
                <a:t>导游的应对措施</a:t>
              </a:r>
              <a:endParaRPr lang="zh-CN" altLang="en-US" sz="1600" dirty="0">
                <a:ea typeface="黑体" panose="02010609060101010101" pitchFamily="49" charset="-122"/>
              </a:endParaRPr>
            </a:p>
          </p:txBody>
        </p:sp>
        <p:grpSp>
          <p:nvGrpSpPr>
            <p:cNvPr id="15" name="组合 14"/>
            <p:cNvGrpSpPr/>
            <p:nvPr/>
          </p:nvGrpSpPr>
          <p:grpSpPr>
            <a:xfrm>
              <a:off x="971600" y="2648046"/>
              <a:ext cx="2232513" cy="1486771"/>
              <a:chOff x="1259632" y="1366165"/>
              <a:chExt cx="2232513" cy="1486771"/>
            </a:xfrm>
          </p:grpSpPr>
          <p:sp>
            <p:nvSpPr>
              <p:cNvPr id="17" name="矩形 16"/>
              <p:cNvSpPr/>
              <p:nvPr/>
            </p:nvSpPr>
            <p:spPr>
              <a:xfrm>
                <a:off x="1259632" y="2348880"/>
                <a:ext cx="2088232" cy="5040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黑体" panose="02010609060101010101" pitchFamily="49" charset="-122"/>
                </a:endParaRPr>
              </a:p>
            </p:txBody>
          </p:sp>
          <p:sp>
            <p:nvSpPr>
              <p:cNvPr id="18" name="矩形 17"/>
              <p:cNvSpPr/>
              <p:nvPr/>
            </p:nvSpPr>
            <p:spPr>
              <a:xfrm>
                <a:off x="1403887" y="2062652"/>
                <a:ext cx="2088258" cy="64621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ea typeface="黑体" panose="02010609060101010101" pitchFamily="49" charset="-122"/>
                    <a:sym typeface="+mn-ea"/>
                  </a:rPr>
                  <a:t>特别重大突发公共卫生事件的应对</a:t>
                </a:r>
                <a:endParaRPr lang="zh-CN" altLang="en-US" sz="2000" b="1" dirty="0">
                  <a:ea typeface="黑体" panose="02010609060101010101" pitchFamily="49" charset="-122"/>
                  <a:sym typeface="+mn-ea"/>
                </a:endParaRPr>
              </a:p>
            </p:txBody>
          </p:sp>
          <p:sp>
            <p:nvSpPr>
              <p:cNvPr id="19" name="TextBox 31"/>
              <p:cNvSpPr txBox="1"/>
              <p:nvPr/>
            </p:nvSpPr>
            <p:spPr>
              <a:xfrm>
                <a:off x="2142258" y="1366165"/>
                <a:ext cx="612068" cy="675821"/>
              </a:xfrm>
              <a:prstGeom prst="rect">
                <a:avLst/>
              </a:prstGeom>
              <a:noFill/>
            </p:spPr>
            <p:txBody>
              <a:bodyPr wrap="square" rtlCol="0">
                <a:spAutoFit/>
              </a:bodyPr>
              <a:p>
                <a:r>
                  <a:rPr lang="en-US" altLang="zh-CN" sz="4400" dirty="0">
                    <a:solidFill>
                      <a:srgbClr val="7030A0"/>
                    </a:solidFill>
                    <a:latin typeface="Haettenschweiler" panose="020B0706040902060204" pitchFamily="34" charset="0"/>
                    <a:ea typeface="黑体" panose="02010609060101010101" pitchFamily="49" charset="-122"/>
                  </a:rPr>
                  <a:t>2</a:t>
                </a:r>
                <a:endParaRPr lang="en-US" altLang="zh-CN" sz="4400" dirty="0">
                  <a:solidFill>
                    <a:srgbClr val="7030A0"/>
                  </a:solidFill>
                  <a:latin typeface="Haettenschweiler" panose="020B0706040902060204" pitchFamily="34" charset="0"/>
                  <a:ea typeface="黑体" panose="02010609060101010101" pitchFamily="49" charset="-122"/>
                </a:endParaRPr>
              </a:p>
            </p:txBody>
          </p:sp>
        </p:gr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5656" y="2708920"/>
            <a:ext cx="6588732" cy="1323439"/>
          </a:xfrm>
          <a:prstGeom prst="rect">
            <a:avLst/>
          </a:prstGeom>
          <a:noFill/>
        </p:spPr>
        <p:txBody>
          <a:bodyPr wrap="square" rtlCol="0">
            <a:spAutoFit/>
          </a:bodyPr>
          <a:lstStyle/>
          <a:p>
            <a:pPr algn="ctr"/>
            <a:r>
              <a:rPr lang="en-US" altLang="zh-CN" sz="8000" dirty="0">
                <a:solidFill>
                  <a:schemeClr val="accent2"/>
                </a:solidFill>
                <a:latin typeface="华文新魏" panose="02010800040101010101" pitchFamily="2" charset="-122"/>
                <a:ea typeface="华文新魏" panose="02010800040101010101" pitchFamily="2" charset="-122"/>
              </a:rPr>
              <a:t>【</a:t>
            </a:r>
            <a:r>
              <a:rPr lang="zh-CN" altLang="en-US" sz="8000" dirty="0">
                <a:solidFill>
                  <a:schemeClr val="accent2"/>
                </a:solidFill>
                <a:latin typeface="华文新魏" panose="02010800040101010101" pitchFamily="2" charset="-122"/>
                <a:ea typeface="华文新魏" panose="02010800040101010101" pitchFamily="2" charset="-122"/>
              </a:rPr>
              <a:t>相关知识篇</a:t>
            </a:r>
            <a:r>
              <a:rPr lang="en-US" altLang="zh-CN" sz="8000" dirty="0">
                <a:solidFill>
                  <a:schemeClr val="accent2"/>
                </a:solidFill>
                <a:latin typeface="华文新魏" panose="02010800040101010101" pitchFamily="2" charset="-122"/>
                <a:ea typeface="华文新魏" panose="02010800040101010101" pitchFamily="2" charset="-122"/>
              </a:rPr>
              <a:t>】</a:t>
            </a:r>
            <a:endParaRPr lang="zh-CN" altLang="en-US" sz="8000" dirty="0">
              <a:solidFill>
                <a:schemeClr val="accent2"/>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337421" y="2132856"/>
            <a:ext cx="1882651" cy="1436914"/>
          </a:xfrm>
          <a:prstGeom prst="ellipse">
            <a:avLst/>
          </a:prstGeom>
          <a:solidFill>
            <a:srgbClr val="FF3300"/>
          </a:solidFill>
          <a:ln w="1270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6000" dirty="0">
                <a:latin typeface="Haettenschweiler" panose="020B0706040902060204" pitchFamily="34" charset="0"/>
                <a:ea typeface="时尚中黑简体" panose="01010104010101010101" pitchFamily="2" charset="-122"/>
                <a:cs typeface="IrisUPC" panose="020B0604020202020204" pitchFamily="34" charset="-34"/>
              </a:rPr>
              <a:t>15</a:t>
            </a:r>
            <a:endParaRPr lang="zh-CN" altLang="en-US" sz="60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4" name="TextBox 3"/>
          <p:cNvSpPr txBox="1"/>
          <p:nvPr/>
        </p:nvSpPr>
        <p:spPr>
          <a:xfrm>
            <a:off x="1172757" y="4042008"/>
            <a:ext cx="6480720" cy="923330"/>
          </a:xfrm>
          <a:prstGeom prst="rect">
            <a:avLst/>
          </a:prstGeom>
          <a:noFill/>
        </p:spPr>
        <p:txBody>
          <a:bodyPr wrap="square" rtlCol="0">
            <a:spAutoFit/>
          </a:bodyPr>
          <a:lstStyle/>
          <a:p>
            <a:pPr algn="ctr"/>
            <a:r>
              <a:rPr lang="zh-CN" altLang="en-US" sz="5400" b="1" dirty="0">
                <a:latin typeface="黑体" panose="02010609060101010101" pitchFamily="49" charset="-122"/>
                <a:ea typeface="黑体" panose="02010609060101010101" pitchFamily="49" charset="-122"/>
              </a:rPr>
              <a:t>旅行社饭店景区知识</a:t>
            </a:r>
            <a:endParaRPr lang="zh-CN" altLang="en-US" sz="5400" b="1" dirty="0">
              <a:latin typeface="黑体" panose="02010609060101010101" pitchFamily="49" charset="-122"/>
              <a:ea typeface="黑体" panose="02010609060101010101" pitchFamily="49"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81835" y="829945"/>
            <a:ext cx="554418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08627" y="380651"/>
            <a:ext cx="5184576"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第十五章  旅行社饭店景区知识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028774" y="1052736"/>
            <a:ext cx="7344816"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旅行社知识</a:t>
            </a:r>
            <a:endParaRPr lang="zh-CN" altLang="en-US" sz="3600" b="1" dirty="0">
              <a:latin typeface="黑体" panose="02010609060101010101" pitchFamily="49" charset="-122"/>
              <a:ea typeface="黑体" panose="02010609060101010101" pitchFamily="49" charset="-122"/>
            </a:endParaRPr>
          </a:p>
        </p:txBody>
      </p:sp>
      <p:grpSp>
        <p:nvGrpSpPr>
          <p:cNvPr id="14" name="组合 13"/>
          <p:cNvGrpSpPr/>
          <p:nvPr/>
        </p:nvGrpSpPr>
        <p:grpSpPr>
          <a:xfrm>
            <a:off x="1536584" y="2273914"/>
            <a:ext cx="10997767" cy="6510397"/>
            <a:chOff x="1509626" y="2557044"/>
            <a:chExt cx="10194245" cy="6712104"/>
          </a:xfrm>
        </p:grpSpPr>
        <p:sp>
          <p:nvSpPr>
            <p:cNvPr id="19" name="椭圆 18"/>
            <p:cNvSpPr/>
            <p:nvPr/>
          </p:nvSpPr>
          <p:spPr>
            <a:xfrm>
              <a:off x="1509626" y="2557044"/>
              <a:ext cx="684075" cy="684075"/>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1</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23" name="TextBox 22"/>
            <p:cNvSpPr txBox="1"/>
            <p:nvPr/>
          </p:nvSpPr>
          <p:spPr>
            <a:xfrm>
              <a:off x="2710457" y="2701689"/>
              <a:ext cx="3846909" cy="539431"/>
            </a:xfrm>
            <a:prstGeom prst="rect">
              <a:avLst/>
            </a:prstGeom>
            <a:noFill/>
          </p:spPr>
          <p:txBody>
            <a:bodyPr wrap="square" rtlCol="0">
              <a:spAutoFit/>
            </a:bodyPr>
            <a:lstStyle/>
            <a:p>
              <a:r>
                <a:rPr lang="zh-CN" altLang="en-US" sz="2800" dirty="0">
                  <a:ea typeface="黑体" panose="02010609060101010101" pitchFamily="49" charset="-122"/>
                </a:rPr>
                <a:t>国际旅行社业的发展历史</a:t>
              </a:r>
              <a:endParaRPr lang="en-US" altLang="zh-CN" sz="2800" dirty="0">
                <a:ea typeface="黑体" panose="02010609060101010101" pitchFamily="49" charset="-122"/>
              </a:endParaRPr>
            </a:p>
          </p:txBody>
        </p:sp>
        <p:sp>
          <p:nvSpPr>
            <p:cNvPr id="26" name="TextBox 25"/>
            <p:cNvSpPr txBox="1"/>
            <p:nvPr/>
          </p:nvSpPr>
          <p:spPr>
            <a:xfrm>
              <a:off x="2387607" y="3747916"/>
              <a:ext cx="9316264" cy="5521232"/>
            </a:xfrm>
            <a:prstGeom prst="rect">
              <a:avLst/>
            </a:prstGeom>
            <a:noFill/>
          </p:spPr>
          <p:txBody>
            <a:bodyPr wrap="square" numCol="2" rtlCol="0">
              <a:spAutoFit/>
            </a:bodyPr>
            <a:lstStyle/>
            <a:p>
              <a:pPr marL="342900" indent="-342900">
                <a:lnSpc>
                  <a:spcPct val="150000"/>
                </a:lnSpc>
                <a:buFont typeface="Wingdings" panose="05000000000000000000" pitchFamily="2" charset="2"/>
                <a:buChar char="Ø"/>
              </a:pPr>
              <a:r>
                <a:rPr lang="zh-CN" altLang="en-US" sz="2000" dirty="0">
                  <a:ea typeface="黑体" panose="02010609060101010101" pitchFamily="49" charset="-122"/>
                </a:rPr>
                <a:t>近代旅游时期的旅行代理业</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sz="2000" dirty="0">
                  <a:ea typeface="黑体" panose="02010609060101010101" pitchFamily="49" charset="-122"/>
                </a:rPr>
                <a:t>大众旅游时期的旅行社业</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sz="2000" dirty="0">
                  <a:ea typeface="黑体" panose="02010609060101010101" pitchFamily="49" charset="-122"/>
                </a:rPr>
                <a:t>当代发达国家的旅行社业</a:t>
              </a:r>
              <a:endParaRPr lang="en-US" altLang="zh-CN" sz="20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p:txBody>
        </p:sp>
      </p:grpSp>
      <p:pic>
        <p:nvPicPr>
          <p:cNvPr id="12" name="Picture 2" descr="C:\Users\Administrator\Desktop\pd1TZ4pHXg.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88224" y="4299521"/>
            <a:ext cx="2555776" cy="25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054225" y="758190"/>
            <a:ext cx="5256530"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17872" y="344456"/>
            <a:ext cx="4379736"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第十五章  旅行社饭店景区知识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403648" y="1195674"/>
            <a:ext cx="6408712"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旅行社的发展历史</a:t>
            </a:r>
            <a:endParaRPr lang="zh-CN" altLang="en-US" sz="3600" b="1" dirty="0">
              <a:latin typeface="黑体" panose="02010609060101010101" pitchFamily="49" charset="-122"/>
              <a:ea typeface="黑体" panose="02010609060101010101" pitchFamily="49" charset="-122"/>
            </a:endParaRPr>
          </a:p>
        </p:txBody>
      </p:sp>
      <p:sp>
        <p:nvSpPr>
          <p:cNvPr id="8" name="椭圆 7"/>
          <p:cNvSpPr/>
          <p:nvPr/>
        </p:nvSpPr>
        <p:spPr>
          <a:xfrm>
            <a:off x="1547664" y="2096118"/>
            <a:ext cx="737995" cy="663518"/>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2</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9" name="TextBox 8"/>
          <p:cNvSpPr txBox="1"/>
          <p:nvPr/>
        </p:nvSpPr>
        <p:spPr>
          <a:xfrm>
            <a:off x="3059832" y="2166267"/>
            <a:ext cx="4496342" cy="523220"/>
          </a:xfrm>
          <a:prstGeom prst="rect">
            <a:avLst/>
          </a:prstGeom>
          <a:noFill/>
        </p:spPr>
        <p:txBody>
          <a:bodyPr wrap="square" rtlCol="0">
            <a:spAutoFit/>
          </a:bodyPr>
          <a:lstStyle/>
          <a:p>
            <a:r>
              <a:rPr lang="zh-CN" altLang="en-US" sz="2800" dirty="0">
                <a:ea typeface="黑体" panose="02010609060101010101" pitchFamily="49" charset="-122"/>
              </a:rPr>
              <a:t>中国旅行社业的发展历史</a:t>
            </a:r>
            <a:endParaRPr lang="en-US" altLang="zh-CN" sz="2800" dirty="0">
              <a:ea typeface="黑体" panose="02010609060101010101" pitchFamily="49" charset="-122"/>
            </a:endParaRPr>
          </a:p>
        </p:txBody>
      </p:sp>
      <p:sp>
        <p:nvSpPr>
          <p:cNvPr id="10" name="TextBox 9"/>
          <p:cNvSpPr txBox="1"/>
          <p:nvPr/>
        </p:nvSpPr>
        <p:spPr>
          <a:xfrm>
            <a:off x="1835696" y="2996952"/>
            <a:ext cx="8654632" cy="9371796"/>
          </a:xfrm>
          <a:prstGeom prst="rect">
            <a:avLst/>
          </a:prstGeom>
          <a:noFill/>
        </p:spPr>
        <p:txBody>
          <a:bodyPr wrap="square" numCol="1" rtlCol="0">
            <a:spAutoFit/>
          </a:bodyPr>
          <a:lstStyle/>
          <a:p>
            <a:pPr marL="342900" indent="-342900">
              <a:lnSpc>
                <a:spcPct val="150000"/>
              </a:lnSpc>
              <a:buFont typeface="Wingdings" panose="05000000000000000000" pitchFamily="2" charset="2"/>
              <a:buChar char="u"/>
            </a:pPr>
            <a:r>
              <a:rPr lang="zh-CN" altLang="en-US" sz="2000" dirty="0">
                <a:ea typeface="黑体" panose="02010609060101010101" pitchFamily="49" charset="-122"/>
              </a:rPr>
              <a:t>中华人民共和国成立以前的中国旅行社业</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u"/>
            </a:pPr>
            <a:r>
              <a:rPr lang="en-US" altLang="zh-CN" sz="2000" dirty="0">
                <a:ea typeface="黑体" panose="02010609060101010101" pitchFamily="49" charset="-122"/>
              </a:rPr>
              <a:t>1949~1978</a:t>
            </a:r>
            <a:r>
              <a:rPr lang="zh-CN" altLang="en-US" sz="2000" dirty="0">
                <a:ea typeface="黑体" panose="02010609060101010101" pitchFamily="49" charset="-122"/>
              </a:rPr>
              <a:t>年：行政事业导向的中国旅行社业</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u"/>
            </a:pPr>
            <a:r>
              <a:rPr lang="en-US" altLang="zh-CN" sz="2000" dirty="0">
                <a:ea typeface="黑体" panose="02010609060101010101" pitchFamily="49" charset="-122"/>
              </a:rPr>
              <a:t>1978~2001</a:t>
            </a:r>
            <a:r>
              <a:rPr lang="zh-CN" altLang="en-US" sz="2000" dirty="0">
                <a:ea typeface="黑体" panose="02010609060101010101" pitchFamily="49" charset="-122"/>
              </a:rPr>
              <a:t>年：市场进程中的中国旅行社业</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u"/>
            </a:pPr>
            <a:r>
              <a:rPr lang="en-US" altLang="zh-CN" sz="2000" dirty="0">
                <a:ea typeface="黑体" panose="02010609060101010101" pitchFamily="49" charset="-122"/>
              </a:rPr>
              <a:t>2001~2013</a:t>
            </a:r>
            <a:r>
              <a:rPr lang="zh-CN" altLang="en-US" sz="2000" dirty="0">
                <a:ea typeface="黑体" panose="02010609060101010101" pitchFamily="49" charset="-122"/>
              </a:rPr>
              <a:t>年：对外开放影响下的中国旅行社业</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u"/>
            </a:pPr>
            <a:r>
              <a:rPr lang="en-US" altLang="zh-CN" sz="2000" dirty="0">
                <a:ea typeface="黑体" panose="02010609060101010101" pitchFamily="49" charset="-122"/>
              </a:rPr>
              <a:t>2013</a:t>
            </a:r>
            <a:r>
              <a:rPr lang="zh-CN" altLang="en-US" sz="2000" dirty="0">
                <a:ea typeface="黑体" panose="02010609060101010101" pitchFamily="49" charset="-122"/>
              </a:rPr>
              <a:t>年至今：散客旅游时代的中国旅行社业</a:t>
            </a:r>
            <a:endParaRPr lang="en-US" altLang="zh-CN" sz="2000" dirty="0">
              <a:ea typeface="黑体" panose="02010609060101010101" pitchFamily="49" charset="-122"/>
            </a:endParaRPr>
          </a:p>
          <a:p>
            <a:pPr>
              <a:lnSpc>
                <a:spcPct val="150000"/>
              </a:lnSpc>
            </a:pPr>
            <a:endParaRPr lang="en-US" altLang="zh-CN" sz="20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81835" y="758190"/>
            <a:ext cx="5400675" cy="63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17872" y="298101"/>
            <a:ext cx="4379736" cy="460375"/>
          </a:xfrm>
          <a:prstGeom prst="rect">
            <a:avLst/>
          </a:prstGeom>
          <a:noFill/>
        </p:spPr>
        <p:txBody>
          <a:bodyPr wrap="square" rtlCol="0">
            <a:spAutoFit/>
          </a:bodyPr>
          <a:lstStyle/>
          <a:p>
            <a:pPr algn="ctr"/>
            <a:r>
              <a:rPr lang="zh-CN" altLang="en-US" sz="2400" b="1" dirty="0">
                <a:solidFill>
                  <a:srgbClr val="EE5B00"/>
                </a:solidFill>
                <a:ea typeface="黑体" panose="02010609060101010101" pitchFamily="49" charset="-122"/>
              </a:rPr>
              <a:t>第十五章  旅行社饭店景区知识</a:t>
            </a:r>
            <a:endParaRPr lang="zh-CN" altLang="en-US" sz="2400" b="1" dirty="0">
              <a:solidFill>
                <a:srgbClr val="EE5B00"/>
              </a:solidFill>
              <a:ea typeface="黑体" panose="02010609060101010101" pitchFamily="49" charset="-122"/>
            </a:endParaRPr>
          </a:p>
        </p:txBody>
      </p:sp>
      <p:sp>
        <p:nvSpPr>
          <p:cNvPr id="16" name="TextBox 15"/>
          <p:cNvSpPr txBox="1"/>
          <p:nvPr/>
        </p:nvSpPr>
        <p:spPr>
          <a:xfrm>
            <a:off x="1403648" y="1195674"/>
            <a:ext cx="6408712" cy="646331"/>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第一节 旅行社的发展历史</a:t>
            </a:r>
            <a:endParaRPr lang="zh-CN" altLang="en-US" sz="3600" b="1" dirty="0">
              <a:latin typeface="黑体" panose="02010609060101010101" pitchFamily="49" charset="-122"/>
              <a:ea typeface="黑体" panose="02010609060101010101" pitchFamily="49" charset="-122"/>
            </a:endParaRPr>
          </a:p>
        </p:txBody>
      </p:sp>
      <p:sp>
        <p:nvSpPr>
          <p:cNvPr id="8" name="椭圆 7"/>
          <p:cNvSpPr/>
          <p:nvPr/>
        </p:nvSpPr>
        <p:spPr>
          <a:xfrm>
            <a:off x="1547664" y="2096118"/>
            <a:ext cx="737995" cy="663518"/>
          </a:xfrm>
          <a:prstGeom prst="ellipse">
            <a:avLst/>
          </a:prstGeom>
          <a:solidFill>
            <a:srgbClr val="FF3300"/>
          </a:solidFill>
          <a:ln w="101600">
            <a:solidFill>
              <a:schemeClr val="bg1"/>
            </a:solidFill>
          </a:ln>
          <a:effectLst>
            <a:outerShdw blurRad="317500" dist="63500" dir="8100000" sx="103000" sy="103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dirty="0">
                <a:latin typeface="Haettenschweiler" panose="020B0706040902060204" pitchFamily="34" charset="0"/>
                <a:ea typeface="时尚中黑简体" panose="01010104010101010101" pitchFamily="2" charset="-122"/>
                <a:cs typeface="IrisUPC" panose="020B0604020202020204" pitchFamily="34" charset="-34"/>
              </a:rPr>
              <a:t>3</a:t>
            </a:r>
            <a:endParaRPr lang="zh-CN" altLang="en-US" sz="2800" dirty="0">
              <a:latin typeface="Haettenschweiler" panose="020B0706040902060204" pitchFamily="34" charset="0"/>
              <a:ea typeface="时尚中黑简体" panose="01010104010101010101" pitchFamily="2" charset="-122"/>
              <a:cs typeface="IrisUPC" panose="020B0604020202020204" pitchFamily="34" charset="-34"/>
            </a:endParaRPr>
          </a:p>
        </p:txBody>
      </p:sp>
      <p:sp>
        <p:nvSpPr>
          <p:cNvPr id="9" name="TextBox 8"/>
          <p:cNvSpPr txBox="1"/>
          <p:nvPr/>
        </p:nvSpPr>
        <p:spPr>
          <a:xfrm>
            <a:off x="3059832" y="2166267"/>
            <a:ext cx="4496342" cy="523220"/>
          </a:xfrm>
          <a:prstGeom prst="rect">
            <a:avLst/>
          </a:prstGeom>
          <a:noFill/>
        </p:spPr>
        <p:txBody>
          <a:bodyPr wrap="square" rtlCol="0">
            <a:spAutoFit/>
          </a:bodyPr>
          <a:lstStyle/>
          <a:p>
            <a:r>
              <a:rPr lang="zh-CN" altLang="en-US" sz="2800" dirty="0">
                <a:ea typeface="黑体" panose="02010609060101010101" pitchFamily="49" charset="-122"/>
              </a:rPr>
              <a:t>旅行社的性质和主要业务</a:t>
            </a:r>
            <a:endParaRPr lang="en-US" altLang="zh-CN" sz="2800" dirty="0">
              <a:ea typeface="黑体" panose="02010609060101010101" pitchFamily="49" charset="-122"/>
            </a:endParaRPr>
          </a:p>
        </p:txBody>
      </p:sp>
      <p:sp>
        <p:nvSpPr>
          <p:cNvPr id="10" name="TextBox 9"/>
          <p:cNvSpPr txBox="1"/>
          <p:nvPr/>
        </p:nvSpPr>
        <p:spPr>
          <a:xfrm>
            <a:off x="1835696" y="2996952"/>
            <a:ext cx="8654632" cy="12098825"/>
          </a:xfrm>
          <a:prstGeom prst="rect">
            <a:avLst/>
          </a:prstGeom>
          <a:noFill/>
        </p:spPr>
        <p:txBody>
          <a:bodyPr wrap="square" numCol="1" rtlCol="0">
            <a:spAutoFit/>
          </a:bodyPr>
          <a:lstStyle/>
          <a:p>
            <a:pPr marL="342900" indent="-342900">
              <a:lnSpc>
                <a:spcPct val="150000"/>
              </a:lnSpc>
              <a:buFont typeface="Wingdings" panose="05000000000000000000" pitchFamily="2" charset="2"/>
              <a:buChar char="u"/>
            </a:pPr>
            <a:r>
              <a:rPr lang="zh-CN" altLang="en-US" sz="2400" dirty="0">
                <a:ea typeface="黑体" panose="02010609060101010101" pitchFamily="49" charset="-122"/>
              </a:rPr>
              <a:t>旅行社的性质</a:t>
            </a:r>
            <a:endParaRPr lang="en-US" altLang="zh-CN" sz="2400" dirty="0">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ea typeface="黑体" panose="02010609060101010101" pitchFamily="49" charset="-122"/>
              </a:rPr>
              <a:t>旅行社是以盈利为目的的企业</a:t>
            </a:r>
            <a:endParaRPr lang="en-US" altLang="zh-CN" sz="2000" dirty="0">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ea typeface="黑体" panose="02010609060101010101" pitchFamily="49" charset="-122"/>
              </a:rPr>
              <a:t>旅行社是服务型的企业</a:t>
            </a:r>
            <a:endParaRPr lang="en-US" altLang="zh-CN" sz="2000" dirty="0">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ea typeface="黑体" panose="02010609060101010101" pitchFamily="49" charset="-122"/>
              </a:rPr>
              <a:t>旅行社是中介服务机构</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u"/>
            </a:pPr>
            <a:r>
              <a:rPr lang="zh-CN" altLang="en-US" sz="2400" dirty="0">
                <a:ea typeface="黑体" panose="02010609060101010101" pitchFamily="49" charset="-122"/>
              </a:rPr>
              <a:t>旅行社业务</a:t>
            </a:r>
            <a:endParaRPr lang="en-US" altLang="zh-CN" sz="2400" dirty="0">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ea typeface="黑体" panose="02010609060101010101" pitchFamily="49" charset="-122"/>
              </a:rPr>
              <a:t>按照经营范围划分</a:t>
            </a:r>
            <a:endParaRPr lang="en-US" altLang="zh-CN" sz="2000" dirty="0">
              <a:ea typeface="黑体" panose="02010609060101010101" pitchFamily="49" charset="-122"/>
            </a:endParaRPr>
          </a:p>
          <a:p>
            <a:pPr marL="285750" indent="-285750">
              <a:lnSpc>
                <a:spcPct val="150000"/>
              </a:lnSpc>
              <a:buFont typeface="Arial" panose="020B0604020202020204" pitchFamily="34" charset="0"/>
              <a:buChar char="•"/>
            </a:pPr>
            <a:r>
              <a:rPr lang="zh-CN" altLang="en-US" sz="2000" dirty="0">
                <a:ea typeface="黑体" panose="02010609060101010101" pitchFamily="49" charset="-122"/>
              </a:rPr>
              <a:t>按照业务流程划分</a:t>
            </a: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u"/>
            </a:pPr>
            <a:endParaRPr lang="en-US" altLang="zh-CN" sz="2400" dirty="0">
              <a:ea typeface="黑体" panose="02010609060101010101" pitchFamily="49" charset="-122"/>
            </a:endParaRPr>
          </a:p>
          <a:p>
            <a:pPr marL="285750" indent="-285750">
              <a:lnSpc>
                <a:spcPct val="150000"/>
              </a:lnSpc>
              <a:buFont typeface="Arial" panose="020B0604020202020204" pitchFamily="34" charset="0"/>
              <a:buChar char="•"/>
            </a:pPr>
            <a:endParaRPr lang="en-US" altLang="zh-CN" sz="2000" dirty="0">
              <a:ea typeface="黑体" panose="02010609060101010101" pitchFamily="49" charset="-122"/>
            </a:endParaRPr>
          </a:p>
          <a:p>
            <a:pPr marL="342900" indent="-342900">
              <a:lnSpc>
                <a:spcPct val="150000"/>
              </a:lnSpc>
              <a:buFont typeface="Wingdings" panose="05000000000000000000" pitchFamily="2" charset="2"/>
              <a:buChar char="u"/>
            </a:pPr>
            <a:endParaRPr lang="zh-CN" altLang="en-US" sz="2000" dirty="0">
              <a:ea typeface="黑体" panose="02010609060101010101" pitchFamily="49" charset="-122"/>
            </a:endParaRPr>
          </a:p>
          <a:p>
            <a:pPr marL="457200" indent="-457200">
              <a:lnSpc>
                <a:spcPct val="150000"/>
              </a:lnSpc>
              <a:buFont typeface="+mj-lt"/>
              <a:buAutoNum type="arabicPeriod"/>
            </a:pPr>
            <a:endParaRPr lang="en-US" altLang="zh-CN" sz="20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sz="2400"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a:p>
            <a:pPr>
              <a:lnSpc>
                <a:spcPct val="150000"/>
              </a:lnSpc>
            </a:pPr>
            <a:endParaRPr lang="en-US" altLang="zh-CN" dirty="0">
              <a:ea typeface="黑体" panose="02010609060101010101" pitchFamily="49"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8751</Words>
  <Application>WPS 演示</Application>
  <PresentationFormat>全屏显示(4:3)</PresentationFormat>
  <Paragraphs>2074</Paragraphs>
  <Slides>121</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121</vt:i4>
      </vt:variant>
    </vt:vector>
  </HeadingPairs>
  <TitlesOfParts>
    <vt:vector size="138" baseType="lpstr">
      <vt:lpstr>Arial</vt:lpstr>
      <vt:lpstr>宋体</vt:lpstr>
      <vt:lpstr>Wingdings</vt:lpstr>
      <vt:lpstr>黑体</vt:lpstr>
      <vt:lpstr>华文新魏</vt:lpstr>
      <vt:lpstr>楷体</vt:lpstr>
      <vt:lpstr>Times New Roman</vt:lpstr>
      <vt:lpstr>华文细黑</vt:lpstr>
      <vt:lpstr>Haettenschweiler</vt:lpstr>
      <vt:lpstr>时尚中黑简体</vt:lpstr>
      <vt:lpstr>IrisUPC</vt:lpstr>
      <vt:lpstr>微软雅黑</vt:lpstr>
      <vt:lpstr>Arial Unicode MS</vt:lpstr>
      <vt:lpstr>Calibri</vt:lpstr>
      <vt:lpstr>Calibri</vt:lpstr>
      <vt:lpstr>Microsoft Sans Serif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win</cp:lastModifiedBy>
  <cp:revision>306</cp:revision>
  <dcterms:created xsi:type="dcterms:W3CDTF">2018-05-15T02:01:00Z</dcterms:created>
  <dcterms:modified xsi:type="dcterms:W3CDTF">2020-09-11T06:08:36Z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